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tmp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activeX/activeX1.xml" ContentType="application/vnd.ms-office.activeX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handoutMasterIdLst>
    <p:handoutMasterId r:id="rId21"/>
  </p:handoutMasterIdLst>
  <p:sldIdLst>
    <p:sldId id="271" r:id="rId2"/>
    <p:sldId id="272" r:id="rId3"/>
    <p:sldId id="264" r:id="rId4"/>
    <p:sldId id="257" r:id="rId5"/>
    <p:sldId id="278" r:id="rId6"/>
    <p:sldId id="260" r:id="rId7"/>
    <p:sldId id="279" r:id="rId8"/>
    <p:sldId id="259" r:id="rId9"/>
    <p:sldId id="261" r:id="rId10"/>
    <p:sldId id="269" r:id="rId11"/>
    <p:sldId id="265" r:id="rId12"/>
    <p:sldId id="268" r:id="rId13"/>
    <p:sldId id="267" r:id="rId14"/>
    <p:sldId id="266" r:id="rId15"/>
    <p:sldId id="275" r:id="rId16"/>
    <p:sldId id="283" r:id="rId17"/>
    <p:sldId id="284" r:id="rId18"/>
    <p:sldId id="281" r:id="rId19"/>
  </p:sldIdLst>
  <p:sldSz cx="9144000" cy="5143500" type="screen16x9"/>
  <p:notesSz cx="6888163" cy="100203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4F0F7128-7A6F-4F40-A353-3C5176353665}">
          <p14:sldIdLst>
            <p14:sldId id="271"/>
            <p14:sldId id="272"/>
            <p14:sldId id="264"/>
            <p14:sldId id="257"/>
            <p14:sldId id="278"/>
            <p14:sldId id="260"/>
            <p14:sldId id="279"/>
            <p14:sldId id="259"/>
            <p14:sldId id="261"/>
            <p14:sldId id="269"/>
            <p14:sldId id="265"/>
            <p14:sldId id="268"/>
            <p14:sldId id="267"/>
            <p14:sldId id="266"/>
            <p14:sldId id="275"/>
            <p14:sldId id="283"/>
            <p14:sldId id="284"/>
            <p14:sldId id="28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535" autoAdjust="0"/>
  </p:normalViewPr>
  <p:slideViewPr>
    <p:cSldViewPr>
      <p:cViewPr>
        <p:scale>
          <a:sx n="130" d="100"/>
          <a:sy n="130" d="100"/>
        </p:scale>
        <p:origin x="2466" y="-16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89B88E81-C159-407B-838C-2BABB280B035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78B50091-F3F7-47EB-A577-253CB4C1F5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5690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37B455EA-24FC-4DA2-9A4C-40F96AA10CDE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50888"/>
            <a:ext cx="66786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60E4EA62-FD07-46A1-A143-C295DABE5F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8496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ja.wikipedia.org/wiki/%E9%A6%96%E9%83%BD%E5%9C%8F%E6%96%B0%E9%83%BD%E5%B8%82%E9%89%84%E9%81%93%E3%81%A4%E3%81%8F%E3%81%B0%E3%82%A8%E3%82%AF%E3%82%B9%E3%83%97%E3%83%AC%E3%82%B9" TargetMode="External"/><Relationship Id="rId3" Type="http://schemas.openxmlformats.org/officeDocument/2006/relationships/hyperlink" Target="http://ja.wikipedia.org/wiki/%E5%B8%B8%E7%A3%90%E7%B7%9A" TargetMode="External"/><Relationship Id="rId7" Type="http://schemas.openxmlformats.org/officeDocument/2006/relationships/hyperlink" Target="http://ja.wikipedia.org/wiki/%E9%A6%96%E9%83%BD%E5%9C%8F%E6%96%B0%E9%83%BD%E5%B8%82%E9%89%84%E9%81%93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ja.wikipedia.org/wiki/%E3%82%A8%E3%82%A2%E3%83%9D%E3%83%BC%E3%83%88_(%E5%88%97%E8%BB%8A)" TargetMode="External"/><Relationship Id="rId5" Type="http://schemas.openxmlformats.org/officeDocument/2006/relationships/hyperlink" Target="http://ja.wikipedia.org/wiki/%E6%96%B0%E5%BF%AB%E9%80%9F" TargetMode="External"/><Relationship Id="rId4" Type="http://schemas.openxmlformats.org/officeDocument/2006/relationships/hyperlink" Target="http://ja.wikipedia.org/wiki/%E7%89%B9%E5%88%A5%E5%BF%AB%E9%80%9F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99554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始発終電で</a:t>
            </a:r>
            <a:r>
              <a:rPr kumimoji="1" lang="en-US" altLang="ja-JP" dirty="0" smtClean="0"/>
              <a:t>20</a:t>
            </a:r>
            <a:r>
              <a:rPr kumimoji="1" lang="ja-JP" altLang="en-US" dirty="0" smtClean="0"/>
              <a:t>分滞在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207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56468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129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3904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dirty="0" smtClean="0"/>
              <a:t>最高速度130km/</a:t>
            </a:r>
            <a:r>
              <a:rPr lang="ja-JP" altLang="ja-JP" dirty="0" err="1" smtClean="0"/>
              <a:t>h</a:t>
            </a:r>
            <a:r>
              <a:rPr lang="ja-JP" altLang="ja-JP" dirty="0" smtClean="0"/>
              <a:t>による高速運転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64637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42640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18413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06822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3297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5123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kumimoji="1" lang="ja-JP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kumimoji="1" lang="en-US" altLang="ja-JP" smtClean="0"/>
              <a:pPr/>
              <a:t>3</a:t>
            </a:fld>
            <a:endParaRPr kumimoji="1" lang="ja-JP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7768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3676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金券ショップで売れる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6980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276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86005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ja-JP" altLang="ja-JP" dirty="0" smtClean="0"/>
              <a:t>茶屋町駅 - 児島駅間と坂出駅 - 高松駅間で130km/</a:t>
            </a:r>
            <a:r>
              <a:rPr lang="ja-JP" altLang="ja-JP" dirty="0" err="1" smtClean="0"/>
              <a:t>h</a:t>
            </a:r>
            <a:r>
              <a:rPr lang="ja-JP" altLang="ja-JP" dirty="0" smtClean="0"/>
              <a:t>運転を行っている。ほかの地区で運賃以外の料金が不要な列車で130km/h運転を行っている事例は、JRでは</a:t>
            </a:r>
            <a:r>
              <a:rPr lang="ja-JP" altLang="ja-JP" dirty="0" smtClean="0">
                <a:hlinkClick r:id="rId3" action="ppaction://hlinkfile" tooltip="常磐線"/>
              </a:rPr>
              <a:t>常磐線</a:t>
            </a:r>
            <a:r>
              <a:rPr lang="ja-JP" altLang="ja-JP" dirty="0" smtClean="0"/>
              <a:t>の「</a:t>
            </a:r>
            <a:r>
              <a:rPr lang="ja-JP" altLang="ja-JP" dirty="0" smtClean="0">
                <a:hlinkClick r:id="rId4" action="ppaction://hlinkfile" tooltip="特別快速"/>
              </a:rPr>
              <a:t>特別快速</a:t>
            </a:r>
            <a:r>
              <a:rPr lang="ja-JP" altLang="ja-JP" dirty="0" smtClean="0"/>
              <a:t>」・京阪神地区の「</a:t>
            </a:r>
            <a:r>
              <a:rPr lang="ja-JP" altLang="ja-JP" dirty="0" smtClean="0">
                <a:hlinkClick r:id="rId5" action="ppaction://hlinkfile" tooltip="新快速"/>
              </a:rPr>
              <a:t>新快速</a:t>
            </a:r>
            <a:r>
              <a:rPr lang="ja-JP" altLang="ja-JP" dirty="0" smtClean="0"/>
              <a:t>」・北海道の快速「</a:t>
            </a:r>
            <a:r>
              <a:rPr lang="ja-JP" altLang="ja-JP" dirty="0" smtClean="0">
                <a:hlinkClick r:id="rId6" action="ppaction://hlinkfile" tooltip="エアポート (列車)"/>
              </a:rPr>
              <a:t>エアポート</a:t>
            </a:r>
            <a:r>
              <a:rPr lang="ja-JP" altLang="ja-JP" dirty="0" smtClean="0"/>
              <a:t>」、私鉄では</a:t>
            </a:r>
            <a:r>
              <a:rPr lang="ja-JP" altLang="ja-JP" dirty="0" smtClean="0">
                <a:hlinkClick r:id="rId7" action="ppaction://hlinkfile" tooltip="首都圏新都市鉄道"/>
              </a:rPr>
              <a:t>首都圏新都市鉄道</a:t>
            </a:r>
            <a:r>
              <a:rPr lang="ja-JP" altLang="ja-JP" dirty="0" smtClean="0">
                <a:hlinkClick r:id="rId8" action="ppaction://hlinkfile" tooltip="首都圏新都市鉄道つくばエクスプレス"/>
              </a:rPr>
              <a:t>つくばエクスプレス</a:t>
            </a:r>
            <a:r>
              <a:rPr lang="ja-JP" altLang="ja-JP" dirty="0" smtClean="0"/>
              <a:t>など、今のところ数えるほどしかない。</a:t>
            </a:r>
            <a:endParaRPr lang="ja-JP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4EA62-FD07-46A1-A143-C295DABE5FB8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809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2480517"/>
            <a:ext cx="7117180" cy="11025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3583035"/>
            <a:ext cx="7117180" cy="646065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4" y="1040293"/>
            <a:ext cx="3297953" cy="834941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1875234"/>
            <a:ext cx="3297954" cy="189765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745791"/>
            <a:ext cx="1847138" cy="114782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201134"/>
            <a:ext cx="3429000" cy="257175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ja-JP" altLang="en-US" smtClean="0"/>
              <a:t>アイコンをクリックして図を追加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355521"/>
            <a:ext cx="7123080" cy="303857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506792"/>
            <a:ext cx="1472962" cy="3888996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506793"/>
            <a:ext cx="5467557" cy="388899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67494"/>
            <a:ext cx="7920879" cy="69335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355521"/>
            <a:ext cx="7920880" cy="3038578"/>
          </a:xfrm>
        </p:spPr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2481436"/>
            <a:ext cx="7117178" cy="11016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3583036"/>
            <a:ext cx="7117178" cy="6453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506793"/>
            <a:ext cx="7123080" cy="693356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3" y="1357312"/>
            <a:ext cx="3471277" cy="3038476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357311"/>
            <a:ext cx="3469242" cy="3038477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359695"/>
            <a:ext cx="3471277" cy="43219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3" y="1791892"/>
            <a:ext cx="3471277" cy="2603896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1" y="1359695"/>
            <a:ext cx="3471275" cy="43219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1" y="1791892"/>
            <a:ext cx="3471275" cy="2603896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白紙">
    <p:bg>
      <p:bgPr>
        <a:gradFill>
          <a:gsLst>
            <a:gs pos="0">
              <a:schemeClr val="bg2">
                <a:tint val="97000"/>
                <a:shade val="80000"/>
                <a:hueMod val="110000"/>
                <a:satMod val="120000"/>
              </a:schemeClr>
            </a:gs>
            <a:gs pos="100000">
              <a:schemeClr val="bg2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285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334566"/>
            <a:ext cx="2660650" cy="889396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334566"/>
            <a:ext cx="4279869" cy="406122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223962"/>
            <a:ext cx="2660650" cy="317182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control" Target="../activeX/activeX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>
          <a:blip r:embed="rId16" cstate="print">
            <a:duotone>
              <a:prstClr val="black"/>
              <a:srgbClr val="0070C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Diffused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84" y="321"/>
            <a:ext cx="9156683" cy="515063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305" y="288717"/>
            <a:ext cx="7924546" cy="6933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3620" y="1355521"/>
            <a:ext cx="7938231" cy="3038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446385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42165-8201-4926-B2FC-BCBDF7280B4B}" type="datetimeFigureOut">
              <a:rPr kumimoji="1" lang="ja-JP" altLang="en-US" smtClean="0"/>
              <a:t>2011/11/29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4463858"/>
            <a:ext cx="5256399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9" y="4463858"/>
            <a:ext cx="608287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7EAAE-41EA-47DD-993E-9611330C70B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Picture 2" descr="E:\18素材\65d241bfgif.gif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99438" y="4819650"/>
            <a:ext cx="51054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spid="1032" name="ShockwaveFlash1" r:id="rId15" imgW="1296954" imgH="576378"/>
        </mc:Choice>
        <mc:Fallback>
          <p:control name="ShockwaveFlash1" r:id="rId15" imgW="1296954" imgH="57637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885113" y="123825"/>
                  <a:ext cx="1079500" cy="4794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20" r:id="rId8"/>
    <p:sldLayoutId id="2147483716" r:id="rId9"/>
    <p:sldLayoutId id="2147483717" r:id="rId10"/>
    <p:sldLayoutId id="2147483718" r:id="rId11"/>
    <p:sldLayoutId id="2147483719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kumimoji="1"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wmf"/><Relationship Id="rId4" Type="http://schemas.openxmlformats.org/officeDocument/2006/relationships/image" Target="../media/image17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ja/3/3d/Special_rapid_service.jpg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jpeg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tm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3-T08-支援訓練\Desktop\HDTV_Chart_0406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794376"/>
      </p:ext>
    </p:extLst>
  </p:cSld>
  <p:clrMapOvr>
    <a:masterClrMapping/>
  </p:clrMapOvr>
  <p:transition advClick="0" advTm="1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東京への所要時間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比較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4" name="円/楕円 3"/>
          <p:cNvSpPr/>
          <p:nvPr/>
        </p:nvSpPr>
        <p:spPr>
          <a:xfrm>
            <a:off x="436301" y="2332895"/>
            <a:ext cx="1728192" cy="79208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大阪</a:t>
            </a:r>
            <a:endParaRPr kumimoji="1" lang="ja-JP" altLang="en-US" dirty="0"/>
          </a:p>
        </p:txBody>
      </p:sp>
      <p:sp>
        <p:nvSpPr>
          <p:cNvPr id="5" name="円/楕円 4"/>
          <p:cNvSpPr/>
          <p:nvPr/>
        </p:nvSpPr>
        <p:spPr>
          <a:xfrm>
            <a:off x="7020272" y="2332895"/>
            <a:ext cx="1728192" cy="79208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東京</a:t>
            </a:r>
            <a:endParaRPr kumimoji="1" lang="ja-JP" altLang="en-US" dirty="0"/>
          </a:p>
        </p:txBody>
      </p:sp>
      <p:sp>
        <p:nvSpPr>
          <p:cNvPr id="10" name="フリーフォーム 9"/>
          <p:cNvSpPr/>
          <p:nvPr/>
        </p:nvSpPr>
        <p:spPr>
          <a:xfrm>
            <a:off x="1695475" y="1847829"/>
            <a:ext cx="5772150" cy="723922"/>
          </a:xfrm>
          <a:custGeom>
            <a:avLst/>
            <a:gdLst>
              <a:gd name="connsiteX0" fmla="*/ 0 w 5772150"/>
              <a:gd name="connsiteY0" fmla="*/ 714395 h 733445"/>
              <a:gd name="connsiteX1" fmla="*/ 2524125 w 5772150"/>
              <a:gd name="connsiteY1" fmla="*/ 20 h 733445"/>
              <a:gd name="connsiteX2" fmla="*/ 5772150 w 5772150"/>
              <a:gd name="connsiteY2" fmla="*/ 733445 h 733445"/>
              <a:gd name="connsiteX0" fmla="*/ 0 w 5772150"/>
              <a:gd name="connsiteY0" fmla="*/ 704872 h 723922"/>
              <a:gd name="connsiteX1" fmla="*/ 2876550 w 5772150"/>
              <a:gd name="connsiteY1" fmla="*/ 22 h 723922"/>
              <a:gd name="connsiteX2" fmla="*/ 5772150 w 5772150"/>
              <a:gd name="connsiteY2" fmla="*/ 723922 h 723922"/>
              <a:gd name="connsiteX0" fmla="*/ 0 w 5772150"/>
              <a:gd name="connsiteY0" fmla="*/ 704872 h 723922"/>
              <a:gd name="connsiteX1" fmla="*/ 2876550 w 5772150"/>
              <a:gd name="connsiteY1" fmla="*/ 22 h 723922"/>
              <a:gd name="connsiteX2" fmla="*/ 5772150 w 5772150"/>
              <a:gd name="connsiteY2" fmla="*/ 723922 h 723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72150" h="723922">
                <a:moveTo>
                  <a:pt x="0" y="704872"/>
                </a:moveTo>
                <a:cubicBezTo>
                  <a:pt x="781050" y="346097"/>
                  <a:pt x="1914525" y="-3153"/>
                  <a:pt x="2876550" y="22"/>
                </a:cubicBezTo>
                <a:cubicBezTo>
                  <a:pt x="3838575" y="3197"/>
                  <a:pt x="5210175" y="495322"/>
                  <a:pt x="5772150" y="723922"/>
                </a:cubicBezTo>
              </a:path>
            </a:pathLst>
          </a:cu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 26"/>
          <p:cNvSpPr/>
          <p:nvPr/>
        </p:nvSpPr>
        <p:spPr>
          <a:xfrm>
            <a:off x="1695475" y="814002"/>
            <a:ext cx="5772150" cy="1428760"/>
          </a:xfrm>
          <a:custGeom>
            <a:avLst/>
            <a:gdLst>
              <a:gd name="connsiteX0" fmla="*/ 0 w 5772150"/>
              <a:gd name="connsiteY0" fmla="*/ 714395 h 733445"/>
              <a:gd name="connsiteX1" fmla="*/ 2524125 w 5772150"/>
              <a:gd name="connsiteY1" fmla="*/ 20 h 733445"/>
              <a:gd name="connsiteX2" fmla="*/ 5772150 w 5772150"/>
              <a:gd name="connsiteY2" fmla="*/ 733445 h 733445"/>
              <a:gd name="connsiteX0" fmla="*/ 0 w 5772150"/>
              <a:gd name="connsiteY0" fmla="*/ 704872 h 723922"/>
              <a:gd name="connsiteX1" fmla="*/ 2876550 w 5772150"/>
              <a:gd name="connsiteY1" fmla="*/ 22 h 723922"/>
              <a:gd name="connsiteX2" fmla="*/ 5772150 w 5772150"/>
              <a:gd name="connsiteY2" fmla="*/ 723922 h 723922"/>
              <a:gd name="connsiteX0" fmla="*/ 0 w 5772150"/>
              <a:gd name="connsiteY0" fmla="*/ 704872 h 723922"/>
              <a:gd name="connsiteX1" fmla="*/ 2876550 w 5772150"/>
              <a:gd name="connsiteY1" fmla="*/ 22 h 723922"/>
              <a:gd name="connsiteX2" fmla="*/ 5772150 w 5772150"/>
              <a:gd name="connsiteY2" fmla="*/ 723922 h 723922"/>
              <a:gd name="connsiteX0" fmla="*/ 0 w 5772150"/>
              <a:gd name="connsiteY0" fmla="*/ 1409707 h 1428757"/>
              <a:gd name="connsiteX1" fmla="*/ 2867025 w 5772150"/>
              <a:gd name="connsiteY1" fmla="*/ 7 h 1428757"/>
              <a:gd name="connsiteX2" fmla="*/ 5772150 w 5772150"/>
              <a:gd name="connsiteY2" fmla="*/ 1428757 h 1428757"/>
              <a:gd name="connsiteX0" fmla="*/ 0 w 5772150"/>
              <a:gd name="connsiteY0" fmla="*/ 1409710 h 1428760"/>
              <a:gd name="connsiteX1" fmla="*/ 2867025 w 5772150"/>
              <a:gd name="connsiteY1" fmla="*/ 10 h 1428760"/>
              <a:gd name="connsiteX2" fmla="*/ 5772150 w 5772150"/>
              <a:gd name="connsiteY2" fmla="*/ 1428760 h 1428760"/>
              <a:gd name="connsiteX0" fmla="*/ 0 w 5772150"/>
              <a:gd name="connsiteY0" fmla="*/ 1409710 h 1428760"/>
              <a:gd name="connsiteX1" fmla="*/ 2867025 w 5772150"/>
              <a:gd name="connsiteY1" fmla="*/ 10 h 1428760"/>
              <a:gd name="connsiteX2" fmla="*/ 5772150 w 5772150"/>
              <a:gd name="connsiteY2" fmla="*/ 1428760 h 142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72150" h="1428760">
                <a:moveTo>
                  <a:pt x="0" y="1409710"/>
                </a:moveTo>
                <a:cubicBezTo>
                  <a:pt x="438150" y="736610"/>
                  <a:pt x="1905000" y="-3165"/>
                  <a:pt x="2867025" y="10"/>
                </a:cubicBezTo>
                <a:cubicBezTo>
                  <a:pt x="3829050" y="3185"/>
                  <a:pt x="5372100" y="695335"/>
                  <a:pt x="5772150" y="1428760"/>
                </a:cubicBezTo>
              </a:path>
            </a:pathLst>
          </a:cu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フリーフォーム 28"/>
          <p:cNvSpPr/>
          <p:nvPr/>
        </p:nvSpPr>
        <p:spPr>
          <a:xfrm flipV="1">
            <a:off x="1689803" y="2912150"/>
            <a:ext cx="5772150" cy="723922"/>
          </a:xfrm>
          <a:custGeom>
            <a:avLst/>
            <a:gdLst>
              <a:gd name="connsiteX0" fmla="*/ 0 w 5772150"/>
              <a:gd name="connsiteY0" fmla="*/ 714395 h 733445"/>
              <a:gd name="connsiteX1" fmla="*/ 2524125 w 5772150"/>
              <a:gd name="connsiteY1" fmla="*/ 20 h 733445"/>
              <a:gd name="connsiteX2" fmla="*/ 5772150 w 5772150"/>
              <a:gd name="connsiteY2" fmla="*/ 733445 h 733445"/>
              <a:gd name="connsiteX0" fmla="*/ 0 w 5772150"/>
              <a:gd name="connsiteY0" fmla="*/ 704872 h 723922"/>
              <a:gd name="connsiteX1" fmla="*/ 2876550 w 5772150"/>
              <a:gd name="connsiteY1" fmla="*/ 22 h 723922"/>
              <a:gd name="connsiteX2" fmla="*/ 5772150 w 5772150"/>
              <a:gd name="connsiteY2" fmla="*/ 723922 h 723922"/>
              <a:gd name="connsiteX0" fmla="*/ 0 w 5772150"/>
              <a:gd name="connsiteY0" fmla="*/ 704872 h 723922"/>
              <a:gd name="connsiteX1" fmla="*/ 2876550 w 5772150"/>
              <a:gd name="connsiteY1" fmla="*/ 22 h 723922"/>
              <a:gd name="connsiteX2" fmla="*/ 5772150 w 5772150"/>
              <a:gd name="connsiteY2" fmla="*/ 723922 h 723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72150" h="723922">
                <a:moveTo>
                  <a:pt x="0" y="704872"/>
                </a:moveTo>
                <a:cubicBezTo>
                  <a:pt x="781050" y="346097"/>
                  <a:pt x="1914525" y="-3153"/>
                  <a:pt x="2876550" y="22"/>
                </a:cubicBezTo>
                <a:cubicBezTo>
                  <a:pt x="3838575" y="3197"/>
                  <a:pt x="5210175" y="495322"/>
                  <a:pt x="5772150" y="723922"/>
                </a:cubicBezTo>
              </a:path>
            </a:pathLst>
          </a:cu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フリーフォーム 29"/>
          <p:cNvSpPr/>
          <p:nvPr/>
        </p:nvSpPr>
        <p:spPr>
          <a:xfrm flipV="1">
            <a:off x="1689803" y="3262093"/>
            <a:ext cx="5772150" cy="1428760"/>
          </a:xfrm>
          <a:custGeom>
            <a:avLst/>
            <a:gdLst>
              <a:gd name="connsiteX0" fmla="*/ 0 w 5772150"/>
              <a:gd name="connsiteY0" fmla="*/ 714395 h 733445"/>
              <a:gd name="connsiteX1" fmla="*/ 2524125 w 5772150"/>
              <a:gd name="connsiteY1" fmla="*/ 20 h 733445"/>
              <a:gd name="connsiteX2" fmla="*/ 5772150 w 5772150"/>
              <a:gd name="connsiteY2" fmla="*/ 733445 h 733445"/>
              <a:gd name="connsiteX0" fmla="*/ 0 w 5772150"/>
              <a:gd name="connsiteY0" fmla="*/ 704872 h 723922"/>
              <a:gd name="connsiteX1" fmla="*/ 2876550 w 5772150"/>
              <a:gd name="connsiteY1" fmla="*/ 22 h 723922"/>
              <a:gd name="connsiteX2" fmla="*/ 5772150 w 5772150"/>
              <a:gd name="connsiteY2" fmla="*/ 723922 h 723922"/>
              <a:gd name="connsiteX0" fmla="*/ 0 w 5772150"/>
              <a:gd name="connsiteY0" fmla="*/ 704872 h 723922"/>
              <a:gd name="connsiteX1" fmla="*/ 2876550 w 5772150"/>
              <a:gd name="connsiteY1" fmla="*/ 22 h 723922"/>
              <a:gd name="connsiteX2" fmla="*/ 5772150 w 5772150"/>
              <a:gd name="connsiteY2" fmla="*/ 723922 h 723922"/>
              <a:gd name="connsiteX0" fmla="*/ 0 w 5772150"/>
              <a:gd name="connsiteY0" fmla="*/ 1409707 h 1428757"/>
              <a:gd name="connsiteX1" fmla="*/ 2867025 w 5772150"/>
              <a:gd name="connsiteY1" fmla="*/ 7 h 1428757"/>
              <a:gd name="connsiteX2" fmla="*/ 5772150 w 5772150"/>
              <a:gd name="connsiteY2" fmla="*/ 1428757 h 1428757"/>
              <a:gd name="connsiteX0" fmla="*/ 0 w 5772150"/>
              <a:gd name="connsiteY0" fmla="*/ 1409710 h 1428760"/>
              <a:gd name="connsiteX1" fmla="*/ 2867025 w 5772150"/>
              <a:gd name="connsiteY1" fmla="*/ 10 h 1428760"/>
              <a:gd name="connsiteX2" fmla="*/ 5772150 w 5772150"/>
              <a:gd name="connsiteY2" fmla="*/ 1428760 h 1428760"/>
              <a:gd name="connsiteX0" fmla="*/ 0 w 5772150"/>
              <a:gd name="connsiteY0" fmla="*/ 1409710 h 1428760"/>
              <a:gd name="connsiteX1" fmla="*/ 2867025 w 5772150"/>
              <a:gd name="connsiteY1" fmla="*/ 10 h 1428760"/>
              <a:gd name="connsiteX2" fmla="*/ 5772150 w 5772150"/>
              <a:gd name="connsiteY2" fmla="*/ 1428760 h 142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72150" h="1428760">
                <a:moveTo>
                  <a:pt x="0" y="1409710"/>
                </a:moveTo>
                <a:cubicBezTo>
                  <a:pt x="438150" y="736610"/>
                  <a:pt x="1905000" y="-3165"/>
                  <a:pt x="2867025" y="10"/>
                </a:cubicBezTo>
                <a:cubicBezTo>
                  <a:pt x="3829050" y="3185"/>
                  <a:pt x="5372100" y="695335"/>
                  <a:pt x="5772150" y="1428760"/>
                </a:cubicBezTo>
              </a:path>
            </a:pathLst>
          </a:cu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6" name="Picture 2" descr="C:\Users\R3-T08-支援訓練\AppData\Local\Microsoft\Windows\Temporary Internet Files\Content.IE5\7MVBEEVO\MC900440389[1]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824" y="1705139"/>
            <a:ext cx="1009301" cy="100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R3-T08-支援訓練\AppData\Local\Microsoft\Windows\Temporary Internet Files\Content.IE5\IWQIK6Z2\MC90007900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962" y="3007539"/>
            <a:ext cx="770518" cy="68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R3-T08-支援訓練\AppData\Local\Microsoft\Windows\Temporary Internet Files\Content.IE5\7MVBEEVO\MC900440389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250" y="640323"/>
            <a:ext cx="1569467" cy="156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" descr="C:\Users\R3-T08-支援訓練\AppData\Local\Microsoft\Windows\Temporary Internet Files\Content.IE5\7MVBEEVO\MC90022266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51557" y="3007539"/>
            <a:ext cx="1439994" cy="84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6" descr="C:\Users\R3-T08-支援訓練\AppData\Local\Microsoft\Windows\Temporary Internet Files\Content.IE5\IWQIK6Z2\MC90007900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557" y="3852807"/>
            <a:ext cx="1440160" cy="127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7" descr="C:\Users\R3-T08-支援訓練\AppData\Local\Microsoft\Windows\Temporary Internet Files\Content.IE5\8TYNJ300\MC900079009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041822"/>
            <a:ext cx="1674296" cy="89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R3-T08-支援訓練\AppData\Local\Microsoft\Windows\Temporary Internet Files\Content.IE5\7MVBEEVO\MC90022266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7423" y="2697590"/>
            <a:ext cx="775869" cy="45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R3-T08-支援訓練\AppData\Local\Microsoft\Windows\Temporary Internet Files\Content.IE5\8TYNJ300\MC900079009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423" y="2351419"/>
            <a:ext cx="936104" cy="497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テキスト ボックス 38"/>
          <p:cNvSpPr txBox="1"/>
          <p:nvPr/>
        </p:nvSpPr>
        <p:spPr>
          <a:xfrm>
            <a:off x="4067945" y="1101890"/>
            <a:ext cx="2569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飛行機</a:t>
            </a:r>
            <a:r>
              <a:rPr kumimoji="1"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(</a:t>
            </a:r>
            <a:r>
              <a:rPr kumimoji="1"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伊丹～羽田</a:t>
            </a:r>
            <a:r>
              <a:rPr kumimoji="1"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)</a:t>
            </a:r>
          </a:p>
          <a:p>
            <a:r>
              <a:rPr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約</a:t>
            </a:r>
            <a:r>
              <a:rPr lang="en-US" altLang="ja-JP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1</a:t>
            </a:r>
            <a:r>
              <a:rPr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時間</a:t>
            </a:r>
            <a:endParaRPr kumimoji="1" lang="ja-JP" altLang="en-US" sz="2000" dirty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067945" y="2065510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新幹線</a:t>
            </a:r>
            <a:r>
              <a: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(</a:t>
            </a: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のぞみ</a:t>
            </a:r>
            <a:r>
              <a: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)</a:t>
            </a:r>
          </a:p>
          <a:p>
            <a:r>
              <a:rPr kumimoji="1"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約</a:t>
            </a:r>
            <a:r>
              <a:rPr kumimoji="1" lang="en-US" altLang="ja-JP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2</a:t>
            </a:r>
            <a:r>
              <a:rPr kumimoji="1"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時間</a:t>
            </a:r>
            <a:r>
              <a:rPr kumimoji="1" lang="en-US" altLang="ja-JP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30</a:t>
            </a:r>
            <a:r>
              <a:rPr kumimoji="1"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分</a:t>
            </a: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067944" y="3042009"/>
            <a:ext cx="3001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高速</a:t>
            </a: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バス</a:t>
            </a:r>
            <a:r>
              <a: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(</a:t>
            </a: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東海道昼特急</a:t>
            </a:r>
            <a:r>
              <a: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)</a:t>
            </a:r>
          </a:p>
          <a:p>
            <a:r>
              <a:rPr kumimoji="1"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約</a:t>
            </a:r>
            <a:r>
              <a:rPr kumimoji="1" lang="en-US" altLang="ja-JP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9</a:t>
            </a:r>
            <a:r>
              <a:rPr kumimoji="1"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時間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4093769" y="4050885"/>
            <a:ext cx="2751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JR</a:t>
            </a: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普通電車乗継</a:t>
            </a:r>
            <a:endParaRPr lang="en-US" altLang="ja-JP" sz="2000" dirty="0" smtClean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  <a:p>
            <a:r>
              <a:rPr kumimoji="1"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約</a:t>
            </a:r>
            <a:r>
              <a:rPr kumimoji="1" lang="en-US" altLang="ja-JP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9</a:t>
            </a:r>
            <a:r>
              <a:rPr kumimoji="1"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時間</a:t>
            </a:r>
          </a:p>
        </p:txBody>
      </p:sp>
    </p:spTree>
    <p:extLst>
      <p:ext uri="{BB962C8B-B14F-4D97-AF65-F5344CB8AC3E}">
        <p14:creationId xmlns:p14="http://schemas.microsoft.com/office/powerpoint/2010/main" val="302962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616E-6 L 0.10781 -0.16229 C 0.146 -0.2061 0.25694 -0.27985 0.31198 -0.27985 C 0.375 -0.27985 0.45347 -0.22863 0.525 -0.1663 L 0.62951 -4.44616E-6 " pathEditMode="relative" rAng="0" ptsTypes="FffFF">
                                      <p:cBhvr>
                                        <p:cTn id="5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76" y="-1400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929E-6 L 0.12048 -0.08516 C 0.1559 -0.1083 0.25694 -0.14008 0.31198 -0.14008 C 0.375 -0.14008 0.46875 -0.10028 0.50416 -0.07714 L 0.62951 2.9929E-6 " pathEditMode="relative" rAng="0" ptsTypes="FffFF">
                                      <p:cBhvr>
                                        <p:cTn id="54" dur="5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76" y="-70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500" fill="hold"/>
                                        <p:tgtEl>
                                          <p:spTgt spid="10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155 L 0.13229 0.09664 C 0.16771 0.12041 0.25747 0.14171 0.3125 0.14171 C 0.37552 0.14171 0.46858 0.10837 0.504 0.0846 L 0.63004 0.00155 " pathEditMode="relative" rAng="0" ptsTypes="FffFF">
                                      <p:cBhvr>
                                        <p:cTn id="58" dur="10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76" y="700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5000" fill="hold"/>
                                        <p:tgtEl>
                                          <p:spTgt spid="10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0.00308 L 0.09115 0.14224 C 0.14115 0.20981 0.25782 0.27213 0.31268 0.27213 C 0.37535 0.27213 0.49185 0.20333 0.53751 0.14378 L 0.62848 0.00308 " pathEditMode="relative" rAng="0" ptsTypes="FffFF">
                                      <p:cBhvr>
                                        <p:cTn id="62" dur="10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02" y="1345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5000" fill="hold"/>
                                        <p:tgtEl>
                                          <p:spTgt spid="10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0" grpId="1" animBg="1"/>
      <p:bldP spid="27" grpId="0" animBg="1"/>
      <p:bldP spid="27" grpId="1" animBg="1"/>
      <p:bldP spid="29" grpId="0" animBg="1"/>
      <p:bldP spid="29" grpId="1" animBg="1"/>
      <p:bldP spid="30" grpId="0" animBg="1"/>
      <p:bldP spid="30" grpId="1" animBg="1"/>
      <p:bldP spid="39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参考）日帰りで現実的な距離</a:t>
            </a:r>
            <a:endParaRPr kumimoji="1" lang="ja-JP" altLang="en-US" dirty="0"/>
          </a:p>
        </p:txBody>
      </p:sp>
      <p:pic>
        <p:nvPicPr>
          <p:cNvPr id="4" name="コンテンツ プレースホルダー 5" descr="画面の領域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" t="3828" r="-40" b="11020"/>
          <a:stretch/>
        </p:blipFill>
        <p:spPr>
          <a:xfrm>
            <a:off x="1038065" y="882902"/>
            <a:ext cx="7125076" cy="4046898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3380993" y="2501208"/>
            <a:ext cx="2376264" cy="12961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pic>
        <p:nvPicPr>
          <p:cNvPr id="6" name="図 5" descr="画面の領域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8" t="13833" r="11452" b="13008"/>
          <a:stretch/>
        </p:blipFill>
        <p:spPr>
          <a:xfrm>
            <a:off x="1038065" y="882902"/>
            <a:ext cx="7125076" cy="4046898"/>
          </a:xfrm>
          <a:prstGeom prst="rect">
            <a:avLst/>
          </a:prstGeom>
        </p:spPr>
      </p:pic>
      <p:sp>
        <p:nvSpPr>
          <p:cNvPr id="7" name="フリーフォーム 6"/>
          <p:cNvSpPr/>
          <p:nvPr/>
        </p:nvSpPr>
        <p:spPr>
          <a:xfrm>
            <a:off x="3580388" y="3170179"/>
            <a:ext cx="441320" cy="109391"/>
          </a:xfrm>
          <a:custGeom>
            <a:avLst/>
            <a:gdLst>
              <a:gd name="connsiteX0" fmla="*/ 415126 w 415126"/>
              <a:gd name="connsiteY0" fmla="*/ 0 h 109391"/>
              <a:gd name="connsiteX1" fmla="*/ 319759 w 415126"/>
              <a:gd name="connsiteY1" fmla="*/ 44878 h 109391"/>
              <a:gd name="connsiteX2" fmla="*/ 308540 w 415126"/>
              <a:gd name="connsiteY2" fmla="*/ 50488 h 109391"/>
              <a:gd name="connsiteX3" fmla="*/ 274881 w 415126"/>
              <a:gd name="connsiteY3" fmla="*/ 67317 h 109391"/>
              <a:gd name="connsiteX4" fmla="*/ 255246 w 415126"/>
              <a:gd name="connsiteY4" fmla="*/ 78537 h 109391"/>
              <a:gd name="connsiteX5" fmla="*/ 176709 w 415126"/>
              <a:gd name="connsiteY5" fmla="*/ 100976 h 109391"/>
              <a:gd name="connsiteX6" fmla="*/ 131830 w 415126"/>
              <a:gd name="connsiteY6" fmla="*/ 109391 h 109391"/>
              <a:gd name="connsiteX7" fmla="*/ 78537 w 415126"/>
              <a:gd name="connsiteY7" fmla="*/ 106586 h 109391"/>
              <a:gd name="connsiteX8" fmla="*/ 50488 w 415126"/>
              <a:gd name="connsiteY8" fmla="*/ 100976 h 109391"/>
              <a:gd name="connsiteX9" fmla="*/ 42073 w 415126"/>
              <a:gd name="connsiteY9" fmla="*/ 98171 h 109391"/>
              <a:gd name="connsiteX10" fmla="*/ 25244 w 415126"/>
              <a:gd name="connsiteY10" fmla="*/ 95366 h 109391"/>
              <a:gd name="connsiteX11" fmla="*/ 5610 w 415126"/>
              <a:gd name="connsiteY11" fmla="*/ 92562 h 109391"/>
              <a:gd name="connsiteX12" fmla="*/ 0 w 415126"/>
              <a:gd name="connsiteY12" fmla="*/ 89757 h 109391"/>
              <a:gd name="connsiteX0" fmla="*/ 441320 w 441320"/>
              <a:gd name="connsiteY0" fmla="*/ 0 h 109391"/>
              <a:gd name="connsiteX1" fmla="*/ 345953 w 441320"/>
              <a:gd name="connsiteY1" fmla="*/ 44878 h 109391"/>
              <a:gd name="connsiteX2" fmla="*/ 334734 w 441320"/>
              <a:gd name="connsiteY2" fmla="*/ 50488 h 109391"/>
              <a:gd name="connsiteX3" fmla="*/ 301075 w 441320"/>
              <a:gd name="connsiteY3" fmla="*/ 67317 h 109391"/>
              <a:gd name="connsiteX4" fmla="*/ 281440 w 441320"/>
              <a:gd name="connsiteY4" fmla="*/ 78537 h 109391"/>
              <a:gd name="connsiteX5" fmla="*/ 202903 w 441320"/>
              <a:gd name="connsiteY5" fmla="*/ 100976 h 109391"/>
              <a:gd name="connsiteX6" fmla="*/ 158024 w 441320"/>
              <a:gd name="connsiteY6" fmla="*/ 109391 h 109391"/>
              <a:gd name="connsiteX7" fmla="*/ 104731 w 441320"/>
              <a:gd name="connsiteY7" fmla="*/ 106586 h 109391"/>
              <a:gd name="connsiteX8" fmla="*/ 76682 w 441320"/>
              <a:gd name="connsiteY8" fmla="*/ 100976 h 109391"/>
              <a:gd name="connsiteX9" fmla="*/ 68267 w 441320"/>
              <a:gd name="connsiteY9" fmla="*/ 98171 h 109391"/>
              <a:gd name="connsiteX10" fmla="*/ 51438 w 441320"/>
              <a:gd name="connsiteY10" fmla="*/ 95366 h 109391"/>
              <a:gd name="connsiteX11" fmla="*/ 31804 w 441320"/>
              <a:gd name="connsiteY11" fmla="*/ 92562 h 109391"/>
              <a:gd name="connsiteX12" fmla="*/ 0 w 441320"/>
              <a:gd name="connsiteY12" fmla="*/ 68325 h 109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1320" h="109391">
                <a:moveTo>
                  <a:pt x="441320" y="0"/>
                </a:moveTo>
                <a:cubicBezTo>
                  <a:pt x="399695" y="16648"/>
                  <a:pt x="429711" y="4268"/>
                  <a:pt x="345953" y="44878"/>
                </a:cubicBezTo>
                <a:cubicBezTo>
                  <a:pt x="342191" y="46702"/>
                  <a:pt x="338474" y="48618"/>
                  <a:pt x="334734" y="50488"/>
                </a:cubicBezTo>
                <a:cubicBezTo>
                  <a:pt x="323514" y="56098"/>
                  <a:pt x="311966" y="61093"/>
                  <a:pt x="301075" y="67317"/>
                </a:cubicBezTo>
                <a:cubicBezTo>
                  <a:pt x="294530" y="71057"/>
                  <a:pt x="288346" y="75515"/>
                  <a:pt x="281440" y="78537"/>
                </a:cubicBezTo>
                <a:cubicBezTo>
                  <a:pt x="265823" y="85370"/>
                  <a:pt x="208748" y="100002"/>
                  <a:pt x="202903" y="100976"/>
                </a:cubicBezTo>
                <a:cubicBezTo>
                  <a:pt x="165441" y="107220"/>
                  <a:pt x="180279" y="103827"/>
                  <a:pt x="158024" y="109391"/>
                </a:cubicBezTo>
                <a:cubicBezTo>
                  <a:pt x="140260" y="108456"/>
                  <a:pt x="122463" y="108005"/>
                  <a:pt x="104731" y="106586"/>
                </a:cubicBezTo>
                <a:cubicBezTo>
                  <a:pt x="97079" y="105974"/>
                  <a:pt x="84621" y="103244"/>
                  <a:pt x="76682" y="100976"/>
                </a:cubicBezTo>
                <a:cubicBezTo>
                  <a:pt x="73839" y="100164"/>
                  <a:pt x="71153" y="98812"/>
                  <a:pt x="68267" y="98171"/>
                </a:cubicBezTo>
                <a:cubicBezTo>
                  <a:pt x="62715" y="96937"/>
                  <a:pt x="57059" y="96231"/>
                  <a:pt x="51438" y="95366"/>
                </a:cubicBezTo>
                <a:cubicBezTo>
                  <a:pt x="44904" y="94361"/>
                  <a:pt x="40377" y="97069"/>
                  <a:pt x="31804" y="92562"/>
                </a:cubicBezTo>
                <a:cubicBezTo>
                  <a:pt x="23231" y="88055"/>
                  <a:pt x="1870" y="69260"/>
                  <a:pt x="0" y="68325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/>
          <p:cNvSpPr/>
          <p:nvPr/>
        </p:nvSpPr>
        <p:spPr>
          <a:xfrm>
            <a:off x="3457822" y="2799931"/>
            <a:ext cx="117906" cy="437565"/>
          </a:xfrm>
          <a:custGeom>
            <a:avLst/>
            <a:gdLst>
              <a:gd name="connsiteX0" fmla="*/ 117906 w 117906"/>
              <a:gd name="connsiteY0" fmla="*/ 437565 h 437565"/>
              <a:gd name="connsiteX1" fmla="*/ 103881 w 117906"/>
              <a:gd name="connsiteY1" fmla="*/ 423541 h 437565"/>
              <a:gd name="connsiteX2" fmla="*/ 87052 w 117906"/>
              <a:gd name="connsiteY2" fmla="*/ 406711 h 437565"/>
              <a:gd name="connsiteX3" fmla="*/ 84247 w 117906"/>
              <a:gd name="connsiteY3" fmla="*/ 381467 h 437565"/>
              <a:gd name="connsiteX4" fmla="*/ 78637 w 117906"/>
              <a:gd name="connsiteY4" fmla="*/ 258051 h 437565"/>
              <a:gd name="connsiteX5" fmla="*/ 75832 w 117906"/>
              <a:gd name="connsiteY5" fmla="*/ 238417 h 437565"/>
              <a:gd name="connsiteX6" fmla="*/ 73027 w 117906"/>
              <a:gd name="connsiteY6" fmla="*/ 207563 h 437565"/>
              <a:gd name="connsiteX7" fmla="*/ 67417 w 117906"/>
              <a:gd name="connsiteY7" fmla="*/ 190733 h 437565"/>
              <a:gd name="connsiteX8" fmla="*/ 59003 w 117906"/>
              <a:gd name="connsiteY8" fmla="*/ 137440 h 437565"/>
              <a:gd name="connsiteX9" fmla="*/ 53393 w 117906"/>
              <a:gd name="connsiteY9" fmla="*/ 123416 h 437565"/>
              <a:gd name="connsiteX10" fmla="*/ 42173 w 117906"/>
              <a:gd name="connsiteY10" fmla="*/ 100976 h 437565"/>
              <a:gd name="connsiteX11" fmla="*/ 30954 w 117906"/>
              <a:gd name="connsiteY11" fmla="*/ 81342 h 437565"/>
              <a:gd name="connsiteX12" fmla="*/ 25344 w 117906"/>
              <a:gd name="connsiteY12" fmla="*/ 61708 h 437565"/>
              <a:gd name="connsiteX13" fmla="*/ 19734 w 117906"/>
              <a:gd name="connsiteY13" fmla="*/ 53293 h 437565"/>
              <a:gd name="connsiteX14" fmla="*/ 11319 w 117906"/>
              <a:gd name="connsiteY14" fmla="*/ 28049 h 437565"/>
              <a:gd name="connsiteX15" fmla="*/ 8514 w 117906"/>
              <a:gd name="connsiteY15" fmla="*/ 19634 h 437565"/>
              <a:gd name="connsiteX16" fmla="*/ 100 w 117906"/>
              <a:gd name="connsiteY16" fmla="*/ 2805 h 437565"/>
              <a:gd name="connsiteX17" fmla="*/ 100 w 117906"/>
              <a:gd name="connsiteY17" fmla="*/ 0 h 437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7906" h="437565">
                <a:moveTo>
                  <a:pt x="117906" y="437565"/>
                </a:moveTo>
                <a:cubicBezTo>
                  <a:pt x="113231" y="432890"/>
                  <a:pt x="108273" y="428482"/>
                  <a:pt x="103881" y="423541"/>
                </a:cubicBezTo>
                <a:cubicBezTo>
                  <a:pt x="88697" y="406459"/>
                  <a:pt x="102780" y="417196"/>
                  <a:pt x="87052" y="406711"/>
                </a:cubicBezTo>
                <a:cubicBezTo>
                  <a:pt x="86117" y="398296"/>
                  <a:pt x="84872" y="389910"/>
                  <a:pt x="84247" y="381467"/>
                </a:cubicBezTo>
                <a:cubicBezTo>
                  <a:pt x="78749" y="307240"/>
                  <a:pt x="84030" y="347026"/>
                  <a:pt x="78637" y="258051"/>
                </a:cubicBezTo>
                <a:cubicBezTo>
                  <a:pt x="78237" y="251452"/>
                  <a:pt x="76562" y="244988"/>
                  <a:pt x="75832" y="238417"/>
                </a:cubicBezTo>
                <a:cubicBezTo>
                  <a:pt x="74692" y="228153"/>
                  <a:pt x="74822" y="217733"/>
                  <a:pt x="73027" y="207563"/>
                </a:cubicBezTo>
                <a:cubicBezTo>
                  <a:pt x="71999" y="201740"/>
                  <a:pt x="68851" y="196470"/>
                  <a:pt x="67417" y="190733"/>
                </a:cubicBezTo>
                <a:cubicBezTo>
                  <a:pt x="42803" y="92270"/>
                  <a:pt x="78262" y="227313"/>
                  <a:pt x="59003" y="137440"/>
                </a:cubicBezTo>
                <a:cubicBezTo>
                  <a:pt x="57948" y="132517"/>
                  <a:pt x="55503" y="127987"/>
                  <a:pt x="53393" y="123416"/>
                </a:cubicBezTo>
                <a:cubicBezTo>
                  <a:pt x="49888" y="115823"/>
                  <a:pt x="45913" y="108456"/>
                  <a:pt x="42173" y="100976"/>
                </a:cubicBezTo>
                <a:cubicBezTo>
                  <a:pt x="35057" y="86744"/>
                  <a:pt x="38881" y="93234"/>
                  <a:pt x="30954" y="81342"/>
                </a:cubicBezTo>
                <a:cubicBezTo>
                  <a:pt x="30055" y="77746"/>
                  <a:pt x="27357" y="65733"/>
                  <a:pt x="25344" y="61708"/>
                </a:cubicBezTo>
                <a:cubicBezTo>
                  <a:pt x="23836" y="58693"/>
                  <a:pt x="21103" y="56374"/>
                  <a:pt x="19734" y="53293"/>
                </a:cubicBezTo>
                <a:cubicBezTo>
                  <a:pt x="19732" y="53290"/>
                  <a:pt x="12722" y="32258"/>
                  <a:pt x="11319" y="28049"/>
                </a:cubicBezTo>
                <a:cubicBezTo>
                  <a:pt x="10384" y="25244"/>
                  <a:pt x="10154" y="22094"/>
                  <a:pt x="8514" y="19634"/>
                </a:cubicBezTo>
                <a:cubicBezTo>
                  <a:pt x="3031" y="11409"/>
                  <a:pt x="2422" y="12093"/>
                  <a:pt x="100" y="2805"/>
                </a:cubicBezTo>
                <a:cubicBezTo>
                  <a:pt x="-127" y="1898"/>
                  <a:pt x="100" y="935"/>
                  <a:pt x="100" y="0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リーフォーム 8"/>
          <p:cNvSpPr/>
          <p:nvPr/>
        </p:nvSpPr>
        <p:spPr>
          <a:xfrm>
            <a:off x="3353282" y="2391523"/>
            <a:ext cx="99500" cy="407281"/>
          </a:xfrm>
          <a:custGeom>
            <a:avLst/>
            <a:gdLst>
              <a:gd name="connsiteX0" fmla="*/ 73903 w 73903"/>
              <a:gd name="connsiteY0" fmla="*/ 302930 h 302930"/>
              <a:gd name="connsiteX1" fmla="*/ 71098 w 73903"/>
              <a:gd name="connsiteY1" fmla="*/ 252442 h 302930"/>
              <a:gd name="connsiteX2" fmla="*/ 62684 w 73903"/>
              <a:gd name="connsiteY2" fmla="*/ 218783 h 302930"/>
              <a:gd name="connsiteX3" fmla="*/ 43049 w 73903"/>
              <a:gd name="connsiteY3" fmla="*/ 201954 h 302930"/>
              <a:gd name="connsiteX4" fmla="*/ 31830 w 73903"/>
              <a:gd name="connsiteY4" fmla="*/ 185124 h 302930"/>
              <a:gd name="connsiteX5" fmla="*/ 26220 w 73903"/>
              <a:gd name="connsiteY5" fmla="*/ 176709 h 302930"/>
              <a:gd name="connsiteX6" fmla="*/ 20610 w 73903"/>
              <a:gd name="connsiteY6" fmla="*/ 168295 h 302930"/>
              <a:gd name="connsiteX7" fmla="*/ 9390 w 73903"/>
              <a:gd name="connsiteY7" fmla="*/ 143051 h 302930"/>
              <a:gd name="connsiteX8" fmla="*/ 3780 w 73903"/>
              <a:gd name="connsiteY8" fmla="*/ 120611 h 302930"/>
              <a:gd name="connsiteX9" fmla="*/ 976 w 73903"/>
              <a:gd name="connsiteY9" fmla="*/ 112197 h 302930"/>
              <a:gd name="connsiteX10" fmla="*/ 6585 w 73903"/>
              <a:gd name="connsiteY10" fmla="*/ 28049 h 302930"/>
              <a:gd name="connsiteX11" fmla="*/ 12195 w 73903"/>
              <a:gd name="connsiteY11" fmla="*/ 16830 h 302930"/>
              <a:gd name="connsiteX12" fmla="*/ 17805 w 73903"/>
              <a:gd name="connsiteY12" fmla="*/ 8415 h 302930"/>
              <a:gd name="connsiteX13" fmla="*/ 26220 w 73903"/>
              <a:gd name="connsiteY13" fmla="*/ 2805 h 302930"/>
              <a:gd name="connsiteX14" fmla="*/ 29025 w 73903"/>
              <a:gd name="connsiteY14" fmla="*/ 0 h 302930"/>
              <a:gd name="connsiteX0" fmla="*/ 72927 w 72927"/>
              <a:gd name="connsiteY0" fmla="*/ 302930 h 302930"/>
              <a:gd name="connsiteX1" fmla="*/ 70122 w 72927"/>
              <a:gd name="connsiteY1" fmla="*/ 252442 h 302930"/>
              <a:gd name="connsiteX2" fmla="*/ 61708 w 72927"/>
              <a:gd name="connsiteY2" fmla="*/ 218783 h 302930"/>
              <a:gd name="connsiteX3" fmla="*/ 42073 w 72927"/>
              <a:gd name="connsiteY3" fmla="*/ 201954 h 302930"/>
              <a:gd name="connsiteX4" fmla="*/ 30854 w 72927"/>
              <a:gd name="connsiteY4" fmla="*/ 185124 h 302930"/>
              <a:gd name="connsiteX5" fmla="*/ 25244 w 72927"/>
              <a:gd name="connsiteY5" fmla="*/ 176709 h 302930"/>
              <a:gd name="connsiteX6" fmla="*/ 19634 w 72927"/>
              <a:gd name="connsiteY6" fmla="*/ 168295 h 302930"/>
              <a:gd name="connsiteX7" fmla="*/ 8414 w 72927"/>
              <a:gd name="connsiteY7" fmla="*/ 143051 h 302930"/>
              <a:gd name="connsiteX8" fmla="*/ 2804 w 72927"/>
              <a:gd name="connsiteY8" fmla="*/ 120611 h 302930"/>
              <a:gd name="connsiteX9" fmla="*/ 0 w 72927"/>
              <a:gd name="connsiteY9" fmla="*/ 112197 h 302930"/>
              <a:gd name="connsiteX10" fmla="*/ 5609 w 72927"/>
              <a:gd name="connsiteY10" fmla="*/ 28049 h 302930"/>
              <a:gd name="connsiteX11" fmla="*/ 16829 w 72927"/>
              <a:gd name="connsiteY11" fmla="*/ 8415 h 302930"/>
              <a:gd name="connsiteX12" fmla="*/ 25244 w 72927"/>
              <a:gd name="connsiteY12" fmla="*/ 2805 h 302930"/>
              <a:gd name="connsiteX13" fmla="*/ 28049 w 72927"/>
              <a:gd name="connsiteY13" fmla="*/ 0 h 302930"/>
              <a:gd name="connsiteX0" fmla="*/ 72927 w 72927"/>
              <a:gd name="connsiteY0" fmla="*/ 302930 h 302930"/>
              <a:gd name="connsiteX1" fmla="*/ 70122 w 72927"/>
              <a:gd name="connsiteY1" fmla="*/ 252442 h 302930"/>
              <a:gd name="connsiteX2" fmla="*/ 61708 w 72927"/>
              <a:gd name="connsiteY2" fmla="*/ 218783 h 302930"/>
              <a:gd name="connsiteX3" fmla="*/ 42073 w 72927"/>
              <a:gd name="connsiteY3" fmla="*/ 201954 h 302930"/>
              <a:gd name="connsiteX4" fmla="*/ 30854 w 72927"/>
              <a:gd name="connsiteY4" fmla="*/ 185124 h 302930"/>
              <a:gd name="connsiteX5" fmla="*/ 25244 w 72927"/>
              <a:gd name="connsiteY5" fmla="*/ 176709 h 302930"/>
              <a:gd name="connsiteX6" fmla="*/ 19634 w 72927"/>
              <a:gd name="connsiteY6" fmla="*/ 168295 h 302930"/>
              <a:gd name="connsiteX7" fmla="*/ 8414 w 72927"/>
              <a:gd name="connsiteY7" fmla="*/ 143051 h 302930"/>
              <a:gd name="connsiteX8" fmla="*/ 2804 w 72927"/>
              <a:gd name="connsiteY8" fmla="*/ 120611 h 302930"/>
              <a:gd name="connsiteX9" fmla="*/ 0 w 72927"/>
              <a:gd name="connsiteY9" fmla="*/ 112197 h 302930"/>
              <a:gd name="connsiteX10" fmla="*/ 16829 w 72927"/>
              <a:gd name="connsiteY10" fmla="*/ 8415 h 302930"/>
              <a:gd name="connsiteX11" fmla="*/ 25244 w 72927"/>
              <a:gd name="connsiteY11" fmla="*/ 2805 h 302930"/>
              <a:gd name="connsiteX12" fmla="*/ 28049 w 72927"/>
              <a:gd name="connsiteY12" fmla="*/ 0 h 302930"/>
              <a:gd name="connsiteX0" fmla="*/ 72927 w 72927"/>
              <a:gd name="connsiteY0" fmla="*/ 308993 h 308993"/>
              <a:gd name="connsiteX1" fmla="*/ 70122 w 72927"/>
              <a:gd name="connsiteY1" fmla="*/ 258505 h 308993"/>
              <a:gd name="connsiteX2" fmla="*/ 61708 w 72927"/>
              <a:gd name="connsiteY2" fmla="*/ 224846 h 308993"/>
              <a:gd name="connsiteX3" fmla="*/ 42073 w 72927"/>
              <a:gd name="connsiteY3" fmla="*/ 208017 h 308993"/>
              <a:gd name="connsiteX4" fmla="*/ 30854 w 72927"/>
              <a:gd name="connsiteY4" fmla="*/ 191187 h 308993"/>
              <a:gd name="connsiteX5" fmla="*/ 25244 w 72927"/>
              <a:gd name="connsiteY5" fmla="*/ 182772 h 308993"/>
              <a:gd name="connsiteX6" fmla="*/ 19634 w 72927"/>
              <a:gd name="connsiteY6" fmla="*/ 174358 h 308993"/>
              <a:gd name="connsiteX7" fmla="*/ 8414 w 72927"/>
              <a:gd name="connsiteY7" fmla="*/ 149114 h 308993"/>
              <a:gd name="connsiteX8" fmla="*/ 2804 w 72927"/>
              <a:gd name="connsiteY8" fmla="*/ 126674 h 308993"/>
              <a:gd name="connsiteX9" fmla="*/ 0 w 72927"/>
              <a:gd name="connsiteY9" fmla="*/ 118260 h 308993"/>
              <a:gd name="connsiteX10" fmla="*/ 25244 w 72927"/>
              <a:gd name="connsiteY10" fmla="*/ 8868 h 308993"/>
              <a:gd name="connsiteX11" fmla="*/ 28049 w 72927"/>
              <a:gd name="connsiteY11" fmla="*/ 6063 h 308993"/>
              <a:gd name="connsiteX0" fmla="*/ 72927 w 72927"/>
              <a:gd name="connsiteY0" fmla="*/ 300125 h 300125"/>
              <a:gd name="connsiteX1" fmla="*/ 70122 w 72927"/>
              <a:gd name="connsiteY1" fmla="*/ 249637 h 300125"/>
              <a:gd name="connsiteX2" fmla="*/ 61708 w 72927"/>
              <a:gd name="connsiteY2" fmla="*/ 215978 h 300125"/>
              <a:gd name="connsiteX3" fmla="*/ 42073 w 72927"/>
              <a:gd name="connsiteY3" fmla="*/ 199149 h 300125"/>
              <a:gd name="connsiteX4" fmla="*/ 30854 w 72927"/>
              <a:gd name="connsiteY4" fmla="*/ 182319 h 300125"/>
              <a:gd name="connsiteX5" fmla="*/ 25244 w 72927"/>
              <a:gd name="connsiteY5" fmla="*/ 173904 h 300125"/>
              <a:gd name="connsiteX6" fmla="*/ 19634 w 72927"/>
              <a:gd name="connsiteY6" fmla="*/ 165490 h 300125"/>
              <a:gd name="connsiteX7" fmla="*/ 8414 w 72927"/>
              <a:gd name="connsiteY7" fmla="*/ 140246 h 300125"/>
              <a:gd name="connsiteX8" fmla="*/ 2804 w 72927"/>
              <a:gd name="connsiteY8" fmla="*/ 117806 h 300125"/>
              <a:gd name="connsiteX9" fmla="*/ 0 w 72927"/>
              <a:gd name="connsiteY9" fmla="*/ 109392 h 300125"/>
              <a:gd name="connsiteX10" fmla="*/ 25244 w 72927"/>
              <a:gd name="connsiteY10" fmla="*/ 0 h 300125"/>
              <a:gd name="connsiteX0" fmla="*/ 72927 w 72927"/>
              <a:gd name="connsiteY0" fmla="*/ 354894 h 354894"/>
              <a:gd name="connsiteX1" fmla="*/ 70122 w 72927"/>
              <a:gd name="connsiteY1" fmla="*/ 304406 h 354894"/>
              <a:gd name="connsiteX2" fmla="*/ 61708 w 72927"/>
              <a:gd name="connsiteY2" fmla="*/ 270747 h 354894"/>
              <a:gd name="connsiteX3" fmla="*/ 42073 w 72927"/>
              <a:gd name="connsiteY3" fmla="*/ 253918 h 354894"/>
              <a:gd name="connsiteX4" fmla="*/ 30854 w 72927"/>
              <a:gd name="connsiteY4" fmla="*/ 237088 h 354894"/>
              <a:gd name="connsiteX5" fmla="*/ 25244 w 72927"/>
              <a:gd name="connsiteY5" fmla="*/ 228673 h 354894"/>
              <a:gd name="connsiteX6" fmla="*/ 19634 w 72927"/>
              <a:gd name="connsiteY6" fmla="*/ 220259 h 354894"/>
              <a:gd name="connsiteX7" fmla="*/ 8414 w 72927"/>
              <a:gd name="connsiteY7" fmla="*/ 195015 h 354894"/>
              <a:gd name="connsiteX8" fmla="*/ 2804 w 72927"/>
              <a:gd name="connsiteY8" fmla="*/ 172575 h 354894"/>
              <a:gd name="connsiteX9" fmla="*/ 0 w 72927"/>
              <a:gd name="connsiteY9" fmla="*/ 164161 h 354894"/>
              <a:gd name="connsiteX10" fmla="*/ 58581 w 72927"/>
              <a:gd name="connsiteY10" fmla="*/ 0 h 354894"/>
              <a:gd name="connsiteX0" fmla="*/ 72927 w 296706"/>
              <a:gd name="connsiteY0" fmla="*/ 195360 h 195360"/>
              <a:gd name="connsiteX1" fmla="*/ 70122 w 296706"/>
              <a:gd name="connsiteY1" fmla="*/ 144872 h 195360"/>
              <a:gd name="connsiteX2" fmla="*/ 61708 w 296706"/>
              <a:gd name="connsiteY2" fmla="*/ 111213 h 195360"/>
              <a:gd name="connsiteX3" fmla="*/ 42073 w 296706"/>
              <a:gd name="connsiteY3" fmla="*/ 94384 h 195360"/>
              <a:gd name="connsiteX4" fmla="*/ 30854 w 296706"/>
              <a:gd name="connsiteY4" fmla="*/ 77554 h 195360"/>
              <a:gd name="connsiteX5" fmla="*/ 25244 w 296706"/>
              <a:gd name="connsiteY5" fmla="*/ 69139 h 195360"/>
              <a:gd name="connsiteX6" fmla="*/ 19634 w 296706"/>
              <a:gd name="connsiteY6" fmla="*/ 60725 h 195360"/>
              <a:gd name="connsiteX7" fmla="*/ 8414 w 296706"/>
              <a:gd name="connsiteY7" fmla="*/ 35481 h 195360"/>
              <a:gd name="connsiteX8" fmla="*/ 2804 w 296706"/>
              <a:gd name="connsiteY8" fmla="*/ 13041 h 195360"/>
              <a:gd name="connsiteX9" fmla="*/ 0 w 296706"/>
              <a:gd name="connsiteY9" fmla="*/ 4627 h 195360"/>
              <a:gd name="connsiteX10" fmla="*/ 296706 w 296706"/>
              <a:gd name="connsiteY10" fmla="*/ 16679 h 195360"/>
              <a:gd name="connsiteX0" fmla="*/ 72927 w 72927"/>
              <a:gd name="connsiteY0" fmla="*/ 352513 h 352513"/>
              <a:gd name="connsiteX1" fmla="*/ 70122 w 72927"/>
              <a:gd name="connsiteY1" fmla="*/ 302025 h 352513"/>
              <a:gd name="connsiteX2" fmla="*/ 61708 w 72927"/>
              <a:gd name="connsiteY2" fmla="*/ 268366 h 352513"/>
              <a:gd name="connsiteX3" fmla="*/ 42073 w 72927"/>
              <a:gd name="connsiteY3" fmla="*/ 251537 h 352513"/>
              <a:gd name="connsiteX4" fmla="*/ 30854 w 72927"/>
              <a:gd name="connsiteY4" fmla="*/ 234707 h 352513"/>
              <a:gd name="connsiteX5" fmla="*/ 25244 w 72927"/>
              <a:gd name="connsiteY5" fmla="*/ 226292 h 352513"/>
              <a:gd name="connsiteX6" fmla="*/ 19634 w 72927"/>
              <a:gd name="connsiteY6" fmla="*/ 217878 h 352513"/>
              <a:gd name="connsiteX7" fmla="*/ 8414 w 72927"/>
              <a:gd name="connsiteY7" fmla="*/ 192634 h 352513"/>
              <a:gd name="connsiteX8" fmla="*/ 2804 w 72927"/>
              <a:gd name="connsiteY8" fmla="*/ 170194 h 352513"/>
              <a:gd name="connsiteX9" fmla="*/ 0 w 72927"/>
              <a:gd name="connsiteY9" fmla="*/ 161780 h 352513"/>
              <a:gd name="connsiteX10" fmla="*/ 60962 w 72927"/>
              <a:gd name="connsiteY10" fmla="*/ 0 h 352513"/>
              <a:gd name="connsiteX0" fmla="*/ 72927 w 72927"/>
              <a:gd name="connsiteY0" fmla="*/ 352513 h 352513"/>
              <a:gd name="connsiteX1" fmla="*/ 70122 w 72927"/>
              <a:gd name="connsiteY1" fmla="*/ 302025 h 352513"/>
              <a:gd name="connsiteX2" fmla="*/ 61708 w 72927"/>
              <a:gd name="connsiteY2" fmla="*/ 268366 h 352513"/>
              <a:gd name="connsiteX3" fmla="*/ 42073 w 72927"/>
              <a:gd name="connsiteY3" fmla="*/ 251537 h 352513"/>
              <a:gd name="connsiteX4" fmla="*/ 30854 w 72927"/>
              <a:gd name="connsiteY4" fmla="*/ 234707 h 352513"/>
              <a:gd name="connsiteX5" fmla="*/ 25244 w 72927"/>
              <a:gd name="connsiteY5" fmla="*/ 226292 h 352513"/>
              <a:gd name="connsiteX6" fmla="*/ 19634 w 72927"/>
              <a:gd name="connsiteY6" fmla="*/ 217878 h 352513"/>
              <a:gd name="connsiteX7" fmla="*/ 8414 w 72927"/>
              <a:gd name="connsiteY7" fmla="*/ 192634 h 352513"/>
              <a:gd name="connsiteX8" fmla="*/ 2804 w 72927"/>
              <a:gd name="connsiteY8" fmla="*/ 170194 h 352513"/>
              <a:gd name="connsiteX9" fmla="*/ 0 w 72927"/>
              <a:gd name="connsiteY9" fmla="*/ 161780 h 352513"/>
              <a:gd name="connsiteX10" fmla="*/ 60962 w 72927"/>
              <a:gd name="connsiteY10" fmla="*/ 0 h 352513"/>
              <a:gd name="connsiteX0" fmla="*/ 72927 w 72927"/>
              <a:gd name="connsiteY0" fmla="*/ 352513 h 352513"/>
              <a:gd name="connsiteX1" fmla="*/ 70122 w 72927"/>
              <a:gd name="connsiteY1" fmla="*/ 302025 h 352513"/>
              <a:gd name="connsiteX2" fmla="*/ 61708 w 72927"/>
              <a:gd name="connsiteY2" fmla="*/ 268366 h 352513"/>
              <a:gd name="connsiteX3" fmla="*/ 42073 w 72927"/>
              <a:gd name="connsiteY3" fmla="*/ 251537 h 352513"/>
              <a:gd name="connsiteX4" fmla="*/ 25244 w 72927"/>
              <a:gd name="connsiteY4" fmla="*/ 226292 h 352513"/>
              <a:gd name="connsiteX5" fmla="*/ 19634 w 72927"/>
              <a:gd name="connsiteY5" fmla="*/ 217878 h 352513"/>
              <a:gd name="connsiteX6" fmla="*/ 8414 w 72927"/>
              <a:gd name="connsiteY6" fmla="*/ 192634 h 352513"/>
              <a:gd name="connsiteX7" fmla="*/ 2804 w 72927"/>
              <a:gd name="connsiteY7" fmla="*/ 170194 h 352513"/>
              <a:gd name="connsiteX8" fmla="*/ 0 w 72927"/>
              <a:gd name="connsiteY8" fmla="*/ 161780 h 352513"/>
              <a:gd name="connsiteX9" fmla="*/ 60962 w 72927"/>
              <a:gd name="connsiteY9" fmla="*/ 0 h 352513"/>
              <a:gd name="connsiteX0" fmla="*/ 72927 w 72927"/>
              <a:gd name="connsiteY0" fmla="*/ 352513 h 352513"/>
              <a:gd name="connsiteX1" fmla="*/ 70122 w 72927"/>
              <a:gd name="connsiteY1" fmla="*/ 302025 h 352513"/>
              <a:gd name="connsiteX2" fmla="*/ 61708 w 72927"/>
              <a:gd name="connsiteY2" fmla="*/ 268366 h 352513"/>
              <a:gd name="connsiteX3" fmla="*/ 42073 w 72927"/>
              <a:gd name="connsiteY3" fmla="*/ 251537 h 352513"/>
              <a:gd name="connsiteX4" fmla="*/ 25244 w 72927"/>
              <a:gd name="connsiteY4" fmla="*/ 226292 h 352513"/>
              <a:gd name="connsiteX5" fmla="*/ 8414 w 72927"/>
              <a:gd name="connsiteY5" fmla="*/ 192634 h 352513"/>
              <a:gd name="connsiteX6" fmla="*/ 2804 w 72927"/>
              <a:gd name="connsiteY6" fmla="*/ 170194 h 352513"/>
              <a:gd name="connsiteX7" fmla="*/ 0 w 72927"/>
              <a:gd name="connsiteY7" fmla="*/ 161780 h 352513"/>
              <a:gd name="connsiteX8" fmla="*/ 60962 w 72927"/>
              <a:gd name="connsiteY8" fmla="*/ 0 h 352513"/>
              <a:gd name="connsiteX0" fmla="*/ 72927 w 72927"/>
              <a:gd name="connsiteY0" fmla="*/ 352513 h 352513"/>
              <a:gd name="connsiteX1" fmla="*/ 70122 w 72927"/>
              <a:gd name="connsiteY1" fmla="*/ 302025 h 352513"/>
              <a:gd name="connsiteX2" fmla="*/ 61708 w 72927"/>
              <a:gd name="connsiteY2" fmla="*/ 268366 h 352513"/>
              <a:gd name="connsiteX3" fmla="*/ 42073 w 72927"/>
              <a:gd name="connsiteY3" fmla="*/ 251537 h 352513"/>
              <a:gd name="connsiteX4" fmla="*/ 8414 w 72927"/>
              <a:gd name="connsiteY4" fmla="*/ 192634 h 352513"/>
              <a:gd name="connsiteX5" fmla="*/ 2804 w 72927"/>
              <a:gd name="connsiteY5" fmla="*/ 170194 h 352513"/>
              <a:gd name="connsiteX6" fmla="*/ 0 w 72927"/>
              <a:gd name="connsiteY6" fmla="*/ 161780 h 352513"/>
              <a:gd name="connsiteX7" fmla="*/ 60962 w 72927"/>
              <a:gd name="connsiteY7" fmla="*/ 0 h 352513"/>
              <a:gd name="connsiteX0" fmla="*/ 72927 w 72927"/>
              <a:gd name="connsiteY0" fmla="*/ 352513 h 352513"/>
              <a:gd name="connsiteX1" fmla="*/ 70122 w 72927"/>
              <a:gd name="connsiteY1" fmla="*/ 302025 h 352513"/>
              <a:gd name="connsiteX2" fmla="*/ 42073 w 72927"/>
              <a:gd name="connsiteY2" fmla="*/ 251537 h 352513"/>
              <a:gd name="connsiteX3" fmla="*/ 8414 w 72927"/>
              <a:gd name="connsiteY3" fmla="*/ 192634 h 352513"/>
              <a:gd name="connsiteX4" fmla="*/ 2804 w 72927"/>
              <a:gd name="connsiteY4" fmla="*/ 170194 h 352513"/>
              <a:gd name="connsiteX5" fmla="*/ 0 w 72927"/>
              <a:gd name="connsiteY5" fmla="*/ 161780 h 352513"/>
              <a:gd name="connsiteX6" fmla="*/ 60962 w 72927"/>
              <a:gd name="connsiteY6" fmla="*/ 0 h 352513"/>
              <a:gd name="connsiteX0" fmla="*/ 72927 w 72927"/>
              <a:gd name="connsiteY0" fmla="*/ 352513 h 352513"/>
              <a:gd name="connsiteX1" fmla="*/ 70122 w 72927"/>
              <a:gd name="connsiteY1" fmla="*/ 302025 h 352513"/>
              <a:gd name="connsiteX2" fmla="*/ 8414 w 72927"/>
              <a:gd name="connsiteY2" fmla="*/ 192634 h 352513"/>
              <a:gd name="connsiteX3" fmla="*/ 2804 w 72927"/>
              <a:gd name="connsiteY3" fmla="*/ 170194 h 352513"/>
              <a:gd name="connsiteX4" fmla="*/ 0 w 72927"/>
              <a:gd name="connsiteY4" fmla="*/ 161780 h 352513"/>
              <a:gd name="connsiteX5" fmla="*/ 60962 w 72927"/>
              <a:gd name="connsiteY5" fmla="*/ 0 h 352513"/>
              <a:gd name="connsiteX0" fmla="*/ 75900 w 75900"/>
              <a:gd name="connsiteY0" fmla="*/ 352513 h 352513"/>
              <a:gd name="connsiteX1" fmla="*/ 73095 w 75900"/>
              <a:gd name="connsiteY1" fmla="*/ 302025 h 352513"/>
              <a:gd name="connsiteX2" fmla="*/ 5777 w 75900"/>
              <a:gd name="connsiteY2" fmla="*/ 170194 h 352513"/>
              <a:gd name="connsiteX3" fmla="*/ 2973 w 75900"/>
              <a:gd name="connsiteY3" fmla="*/ 161780 h 352513"/>
              <a:gd name="connsiteX4" fmla="*/ 63935 w 75900"/>
              <a:gd name="connsiteY4" fmla="*/ 0 h 352513"/>
              <a:gd name="connsiteX0" fmla="*/ 72927 w 72927"/>
              <a:gd name="connsiteY0" fmla="*/ 352513 h 352513"/>
              <a:gd name="connsiteX1" fmla="*/ 70122 w 72927"/>
              <a:gd name="connsiteY1" fmla="*/ 302025 h 352513"/>
              <a:gd name="connsiteX2" fmla="*/ 0 w 72927"/>
              <a:gd name="connsiteY2" fmla="*/ 161780 h 352513"/>
              <a:gd name="connsiteX3" fmla="*/ 60962 w 72927"/>
              <a:gd name="connsiteY3" fmla="*/ 0 h 352513"/>
              <a:gd name="connsiteX0" fmla="*/ 72927 w 163356"/>
              <a:gd name="connsiteY0" fmla="*/ 340606 h 340606"/>
              <a:gd name="connsiteX1" fmla="*/ 70122 w 163356"/>
              <a:gd name="connsiteY1" fmla="*/ 290118 h 340606"/>
              <a:gd name="connsiteX2" fmla="*/ 0 w 163356"/>
              <a:gd name="connsiteY2" fmla="*/ 149873 h 340606"/>
              <a:gd name="connsiteX3" fmla="*/ 163356 w 163356"/>
              <a:gd name="connsiteY3" fmla="*/ 0 h 340606"/>
              <a:gd name="connsiteX0" fmla="*/ 4372 w 94801"/>
              <a:gd name="connsiteY0" fmla="*/ 340606 h 340606"/>
              <a:gd name="connsiteX1" fmla="*/ 1567 w 94801"/>
              <a:gd name="connsiteY1" fmla="*/ 290118 h 340606"/>
              <a:gd name="connsiteX2" fmla="*/ 50508 w 94801"/>
              <a:gd name="connsiteY2" fmla="*/ 123679 h 340606"/>
              <a:gd name="connsiteX3" fmla="*/ 94801 w 94801"/>
              <a:gd name="connsiteY3" fmla="*/ 0 h 340606"/>
              <a:gd name="connsiteX0" fmla="*/ 2819 w 93248"/>
              <a:gd name="connsiteY0" fmla="*/ 340606 h 340606"/>
              <a:gd name="connsiteX1" fmla="*/ 14 w 93248"/>
              <a:gd name="connsiteY1" fmla="*/ 290118 h 340606"/>
              <a:gd name="connsiteX2" fmla="*/ 85987 w 93248"/>
              <a:gd name="connsiteY2" fmla="*/ 223985 h 340606"/>
              <a:gd name="connsiteX3" fmla="*/ 48955 w 93248"/>
              <a:gd name="connsiteY3" fmla="*/ 123679 h 340606"/>
              <a:gd name="connsiteX4" fmla="*/ 93248 w 93248"/>
              <a:gd name="connsiteY4" fmla="*/ 0 h 340606"/>
              <a:gd name="connsiteX0" fmla="*/ 6 w 121037"/>
              <a:gd name="connsiteY0" fmla="*/ 340606 h 340606"/>
              <a:gd name="connsiteX1" fmla="*/ 121026 w 121037"/>
              <a:gd name="connsiteY1" fmla="*/ 282975 h 340606"/>
              <a:gd name="connsiteX2" fmla="*/ 83174 w 121037"/>
              <a:gd name="connsiteY2" fmla="*/ 223985 h 340606"/>
              <a:gd name="connsiteX3" fmla="*/ 46142 w 121037"/>
              <a:gd name="connsiteY3" fmla="*/ 123679 h 340606"/>
              <a:gd name="connsiteX4" fmla="*/ 90435 w 121037"/>
              <a:gd name="connsiteY4" fmla="*/ 0 h 340606"/>
              <a:gd name="connsiteX0" fmla="*/ 6 w 121037"/>
              <a:gd name="connsiteY0" fmla="*/ 340606 h 340606"/>
              <a:gd name="connsiteX1" fmla="*/ 121026 w 121037"/>
              <a:gd name="connsiteY1" fmla="*/ 282975 h 340606"/>
              <a:gd name="connsiteX2" fmla="*/ 83174 w 121037"/>
              <a:gd name="connsiteY2" fmla="*/ 223985 h 340606"/>
              <a:gd name="connsiteX3" fmla="*/ 46142 w 121037"/>
              <a:gd name="connsiteY3" fmla="*/ 123679 h 340606"/>
              <a:gd name="connsiteX4" fmla="*/ 90435 w 121037"/>
              <a:gd name="connsiteY4" fmla="*/ 0 h 340606"/>
              <a:gd name="connsiteX0" fmla="*/ 99500 w 99500"/>
              <a:gd name="connsiteY0" fmla="*/ 407281 h 407281"/>
              <a:gd name="connsiteX1" fmla="*/ 77645 w 99500"/>
              <a:gd name="connsiteY1" fmla="*/ 282975 h 407281"/>
              <a:gd name="connsiteX2" fmla="*/ 39793 w 99500"/>
              <a:gd name="connsiteY2" fmla="*/ 223985 h 407281"/>
              <a:gd name="connsiteX3" fmla="*/ 2761 w 99500"/>
              <a:gd name="connsiteY3" fmla="*/ 123679 h 407281"/>
              <a:gd name="connsiteX4" fmla="*/ 47054 w 99500"/>
              <a:gd name="connsiteY4" fmla="*/ 0 h 407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500" h="407281">
                <a:moveTo>
                  <a:pt x="99500" y="407281"/>
                </a:moveTo>
                <a:cubicBezTo>
                  <a:pt x="98565" y="390452"/>
                  <a:pt x="79045" y="299772"/>
                  <a:pt x="77645" y="282975"/>
                </a:cubicBezTo>
                <a:cubicBezTo>
                  <a:pt x="76425" y="271476"/>
                  <a:pt x="62593" y="249344"/>
                  <a:pt x="39793" y="223985"/>
                </a:cubicBezTo>
                <a:cubicBezTo>
                  <a:pt x="47950" y="196245"/>
                  <a:pt x="-13530" y="168947"/>
                  <a:pt x="2761" y="123679"/>
                </a:cubicBezTo>
                <a:cubicBezTo>
                  <a:pt x="6501" y="104045"/>
                  <a:pt x="-10008" y="40131"/>
                  <a:pt x="47054" y="0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フリーフォーム 9"/>
          <p:cNvSpPr/>
          <p:nvPr/>
        </p:nvSpPr>
        <p:spPr>
          <a:xfrm>
            <a:off x="3406381" y="2231862"/>
            <a:ext cx="362360" cy="154211"/>
          </a:xfrm>
          <a:custGeom>
            <a:avLst/>
            <a:gdLst>
              <a:gd name="connsiteX0" fmla="*/ 0 w 333785"/>
              <a:gd name="connsiteY0" fmla="*/ 106586 h 106586"/>
              <a:gd name="connsiteX1" fmla="*/ 28050 w 333785"/>
              <a:gd name="connsiteY1" fmla="*/ 89757 h 106586"/>
              <a:gd name="connsiteX2" fmla="*/ 56099 w 333785"/>
              <a:gd name="connsiteY2" fmla="*/ 70122 h 106586"/>
              <a:gd name="connsiteX3" fmla="*/ 64513 w 333785"/>
              <a:gd name="connsiteY3" fmla="*/ 64512 h 106586"/>
              <a:gd name="connsiteX4" fmla="*/ 86953 w 333785"/>
              <a:gd name="connsiteY4" fmla="*/ 53293 h 106586"/>
              <a:gd name="connsiteX5" fmla="*/ 95367 w 333785"/>
              <a:gd name="connsiteY5" fmla="*/ 44878 h 106586"/>
              <a:gd name="connsiteX6" fmla="*/ 123416 w 333785"/>
              <a:gd name="connsiteY6" fmla="*/ 28049 h 106586"/>
              <a:gd name="connsiteX7" fmla="*/ 137441 w 333785"/>
              <a:gd name="connsiteY7" fmla="*/ 22439 h 106586"/>
              <a:gd name="connsiteX8" fmla="*/ 143051 w 333785"/>
              <a:gd name="connsiteY8" fmla="*/ 14024 h 106586"/>
              <a:gd name="connsiteX9" fmla="*/ 151465 w 333785"/>
              <a:gd name="connsiteY9" fmla="*/ 8414 h 106586"/>
              <a:gd name="connsiteX10" fmla="*/ 162685 w 333785"/>
              <a:gd name="connsiteY10" fmla="*/ 5609 h 106586"/>
              <a:gd name="connsiteX11" fmla="*/ 230003 w 333785"/>
              <a:gd name="connsiteY11" fmla="*/ 2804 h 106586"/>
              <a:gd name="connsiteX12" fmla="*/ 333785 w 333785"/>
              <a:gd name="connsiteY12" fmla="*/ 0 h 106586"/>
              <a:gd name="connsiteX0" fmla="*/ 0 w 333785"/>
              <a:gd name="connsiteY0" fmla="*/ 106586 h 106586"/>
              <a:gd name="connsiteX1" fmla="*/ 28050 w 333785"/>
              <a:gd name="connsiteY1" fmla="*/ 89757 h 106586"/>
              <a:gd name="connsiteX2" fmla="*/ 56099 w 333785"/>
              <a:gd name="connsiteY2" fmla="*/ 70122 h 106586"/>
              <a:gd name="connsiteX3" fmla="*/ 64513 w 333785"/>
              <a:gd name="connsiteY3" fmla="*/ 64512 h 106586"/>
              <a:gd name="connsiteX4" fmla="*/ 86953 w 333785"/>
              <a:gd name="connsiteY4" fmla="*/ 53293 h 106586"/>
              <a:gd name="connsiteX5" fmla="*/ 95367 w 333785"/>
              <a:gd name="connsiteY5" fmla="*/ 44878 h 106586"/>
              <a:gd name="connsiteX6" fmla="*/ 123416 w 333785"/>
              <a:gd name="connsiteY6" fmla="*/ 28049 h 106586"/>
              <a:gd name="connsiteX7" fmla="*/ 137441 w 333785"/>
              <a:gd name="connsiteY7" fmla="*/ 22439 h 106586"/>
              <a:gd name="connsiteX8" fmla="*/ 151465 w 333785"/>
              <a:gd name="connsiteY8" fmla="*/ 8414 h 106586"/>
              <a:gd name="connsiteX9" fmla="*/ 162685 w 333785"/>
              <a:gd name="connsiteY9" fmla="*/ 5609 h 106586"/>
              <a:gd name="connsiteX10" fmla="*/ 230003 w 333785"/>
              <a:gd name="connsiteY10" fmla="*/ 2804 h 106586"/>
              <a:gd name="connsiteX11" fmla="*/ 333785 w 333785"/>
              <a:gd name="connsiteY11" fmla="*/ 0 h 106586"/>
              <a:gd name="connsiteX0" fmla="*/ 0 w 333785"/>
              <a:gd name="connsiteY0" fmla="*/ 106586 h 106586"/>
              <a:gd name="connsiteX1" fmla="*/ 28050 w 333785"/>
              <a:gd name="connsiteY1" fmla="*/ 89757 h 106586"/>
              <a:gd name="connsiteX2" fmla="*/ 56099 w 333785"/>
              <a:gd name="connsiteY2" fmla="*/ 70122 h 106586"/>
              <a:gd name="connsiteX3" fmla="*/ 64513 w 333785"/>
              <a:gd name="connsiteY3" fmla="*/ 64512 h 106586"/>
              <a:gd name="connsiteX4" fmla="*/ 86953 w 333785"/>
              <a:gd name="connsiteY4" fmla="*/ 53293 h 106586"/>
              <a:gd name="connsiteX5" fmla="*/ 95367 w 333785"/>
              <a:gd name="connsiteY5" fmla="*/ 44878 h 106586"/>
              <a:gd name="connsiteX6" fmla="*/ 137441 w 333785"/>
              <a:gd name="connsiteY6" fmla="*/ 22439 h 106586"/>
              <a:gd name="connsiteX7" fmla="*/ 151465 w 333785"/>
              <a:gd name="connsiteY7" fmla="*/ 8414 h 106586"/>
              <a:gd name="connsiteX8" fmla="*/ 162685 w 333785"/>
              <a:gd name="connsiteY8" fmla="*/ 5609 h 106586"/>
              <a:gd name="connsiteX9" fmla="*/ 230003 w 333785"/>
              <a:gd name="connsiteY9" fmla="*/ 2804 h 106586"/>
              <a:gd name="connsiteX10" fmla="*/ 333785 w 333785"/>
              <a:gd name="connsiteY10" fmla="*/ 0 h 106586"/>
              <a:gd name="connsiteX0" fmla="*/ 0 w 333785"/>
              <a:gd name="connsiteY0" fmla="*/ 106586 h 106586"/>
              <a:gd name="connsiteX1" fmla="*/ 28050 w 333785"/>
              <a:gd name="connsiteY1" fmla="*/ 89757 h 106586"/>
              <a:gd name="connsiteX2" fmla="*/ 56099 w 333785"/>
              <a:gd name="connsiteY2" fmla="*/ 70122 h 106586"/>
              <a:gd name="connsiteX3" fmla="*/ 64513 w 333785"/>
              <a:gd name="connsiteY3" fmla="*/ 64512 h 106586"/>
              <a:gd name="connsiteX4" fmla="*/ 86953 w 333785"/>
              <a:gd name="connsiteY4" fmla="*/ 53293 h 106586"/>
              <a:gd name="connsiteX5" fmla="*/ 95367 w 333785"/>
              <a:gd name="connsiteY5" fmla="*/ 44878 h 106586"/>
              <a:gd name="connsiteX6" fmla="*/ 151465 w 333785"/>
              <a:gd name="connsiteY6" fmla="*/ 8414 h 106586"/>
              <a:gd name="connsiteX7" fmla="*/ 162685 w 333785"/>
              <a:gd name="connsiteY7" fmla="*/ 5609 h 106586"/>
              <a:gd name="connsiteX8" fmla="*/ 230003 w 333785"/>
              <a:gd name="connsiteY8" fmla="*/ 2804 h 106586"/>
              <a:gd name="connsiteX9" fmla="*/ 333785 w 333785"/>
              <a:gd name="connsiteY9" fmla="*/ 0 h 106586"/>
              <a:gd name="connsiteX0" fmla="*/ 0 w 333785"/>
              <a:gd name="connsiteY0" fmla="*/ 106586 h 106586"/>
              <a:gd name="connsiteX1" fmla="*/ 28050 w 333785"/>
              <a:gd name="connsiteY1" fmla="*/ 89757 h 106586"/>
              <a:gd name="connsiteX2" fmla="*/ 56099 w 333785"/>
              <a:gd name="connsiteY2" fmla="*/ 70122 h 106586"/>
              <a:gd name="connsiteX3" fmla="*/ 64513 w 333785"/>
              <a:gd name="connsiteY3" fmla="*/ 64512 h 106586"/>
              <a:gd name="connsiteX4" fmla="*/ 86953 w 333785"/>
              <a:gd name="connsiteY4" fmla="*/ 53293 h 106586"/>
              <a:gd name="connsiteX5" fmla="*/ 95367 w 333785"/>
              <a:gd name="connsiteY5" fmla="*/ 44878 h 106586"/>
              <a:gd name="connsiteX6" fmla="*/ 162685 w 333785"/>
              <a:gd name="connsiteY6" fmla="*/ 5609 h 106586"/>
              <a:gd name="connsiteX7" fmla="*/ 230003 w 333785"/>
              <a:gd name="connsiteY7" fmla="*/ 2804 h 106586"/>
              <a:gd name="connsiteX8" fmla="*/ 333785 w 333785"/>
              <a:gd name="connsiteY8" fmla="*/ 0 h 106586"/>
              <a:gd name="connsiteX0" fmla="*/ 0 w 333785"/>
              <a:gd name="connsiteY0" fmla="*/ 106586 h 106586"/>
              <a:gd name="connsiteX1" fmla="*/ 28050 w 333785"/>
              <a:gd name="connsiteY1" fmla="*/ 89757 h 106586"/>
              <a:gd name="connsiteX2" fmla="*/ 56099 w 333785"/>
              <a:gd name="connsiteY2" fmla="*/ 70122 h 106586"/>
              <a:gd name="connsiteX3" fmla="*/ 64513 w 333785"/>
              <a:gd name="connsiteY3" fmla="*/ 64512 h 106586"/>
              <a:gd name="connsiteX4" fmla="*/ 86953 w 333785"/>
              <a:gd name="connsiteY4" fmla="*/ 53293 h 106586"/>
              <a:gd name="connsiteX5" fmla="*/ 162685 w 333785"/>
              <a:gd name="connsiteY5" fmla="*/ 5609 h 106586"/>
              <a:gd name="connsiteX6" fmla="*/ 230003 w 333785"/>
              <a:gd name="connsiteY6" fmla="*/ 2804 h 106586"/>
              <a:gd name="connsiteX7" fmla="*/ 333785 w 333785"/>
              <a:gd name="connsiteY7" fmla="*/ 0 h 106586"/>
              <a:gd name="connsiteX0" fmla="*/ 0 w 333785"/>
              <a:gd name="connsiteY0" fmla="*/ 106586 h 106586"/>
              <a:gd name="connsiteX1" fmla="*/ 28050 w 333785"/>
              <a:gd name="connsiteY1" fmla="*/ 89757 h 106586"/>
              <a:gd name="connsiteX2" fmla="*/ 56099 w 333785"/>
              <a:gd name="connsiteY2" fmla="*/ 70122 h 106586"/>
              <a:gd name="connsiteX3" fmla="*/ 64513 w 333785"/>
              <a:gd name="connsiteY3" fmla="*/ 64512 h 106586"/>
              <a:gd name="connsiteX4" fmla="*/ 162685 w 333785"/>
              <a:gd name="connsiteY4" fmla="*/ 5609 h 106586"/>
              <a:gd name="connsiteX5" fmla="*/ 230003 w 333785"/>
              <a:gd name="connsiteY5" fmla="*/ 2804 h 106586"/>
              <a:gd name="connsiteX6" fmla="*/ 333785 w 333785"/>
              <a:gd name="connsiteY6" fmla="*/ 0 h 106586"/>
              <a:gd name="connsiteX0" fmla="*/ 0 w 333785"/>
              <a:gd name="connsiteY0" fmla="*/ 106590 h 106590"/>
              <a:gd name="connsiteX1" fmla="*/ 28050 w 333785"/>
              <a:gd name="connsiteY1" fmla="*/ 89761 h 106590"/>
              <a:gd name="connsiteX2" fmla="*/ 56099 w 333785"/>
              <a:gd name="connsiteY2" fmla="*/ 70126 h 106590"/>
              <a:gd name="connsiteX3" fmla="*/ 162685 w 333785"/>
              <a:gd name="connsiteY3" fmla="*/ 5613 h 106590"/>
              <a:gd name="connsiteX4" fmla="*/ 230003 w 333785"/>
              <a:gd name="connsiteY4" fmla="*/ 2808 h 106590"/>
              <a:gd name="connsiteX5" fmla="*/ 333785 w 333785"/>
              <a:gd name="connsiteY5" fmla="*/ 4 h 106590"/>
              <a:gd name="connsiteX0" fmla="*/ 0 w 333785"/>
              <a:gd name="connsiteY0" fmla="*/ 108025 h 108025"/>
              <a:gd name="connsiteX1" fmla="*/ 28050 w 333785"/>
              <a:gd name="connsiteY1" fmla="*/ 91196 h 108025"/>
              <a:gd name="connsiteX2" fmla="*/ 162685 w 333785"/>
              <a:gd name="connsiteY2" fmla="*/ 7048 h 108025"/>
              <a:gd name="connsiteX3" fmla="*/ 230003 w 333785"/>
              <a:gd name="connsiteY3" fmla="*/ 4243 h 108025"/>
              <a:gd name="connsiteX4" fmla="*/ 333785 w 333785"/>
              <a:gd name="connsiteY4" fmla="*/ 1439 h 108025"/>
              <a:gd name="connsiteX0" fmla="*/ 0 w 333785"/>
              <a:gd name="connsiteY0" fmla="*/ 109262 h 109262"/>
              <a:gd name="connsiteX1" fmla="*/ 162685 w 333785"/>
              <a:gd name="connsiteY1" fmla="*/ 8285 h 109262"/>
              <a:gd name="connsiteX2" fmla="*/ 230003 w 333785"/>
              <a:gd name="connsiteY2" fmla="*/ 5480 h 109262"/>
              <a:gd name="connsiteX3" fmla="*/ 333785 w 333785"/>
              <a:gd name="connsiteY3" fmla="*/ 2676 h 109262"/>
              <a:gd name="connsiteX0" fmla="*/ 0 w 333785"/>
              <a:gd name="connsiteY0" fmla="*/ 110290 h 110290"/>
              <a:gd name="connsiteX1" fmla="*/ 162685 w 333785"/>
              <a:gd name="connsiteY1" fmla="*/ 9313 h 110290"/>
              <a:gd name="connsiteX2" fmla="*/ 333785 w 333785"/>
              <a:gd name="connsiteY2" fmla="*/ 3704 h 110290"/>
              <a:gd name="connsiteX0" fmla="*/ 0 w 305210"/>
              <a:gd name="connsiteY0" fmla="*/ 161355 h 161355"/>
              <a:gd name="connsiteX1" fmla="*/ 162685 w 305210"/>
              <a:gd name="connsiteY1" fmla="*/ 60378 h 161355"/>
              <a:gd name="connsiteX2" fmla="*/ 305210 w 305210"/>
              <a:gd name="connsiteY2" fmla="*/ 0 h 161355"/>
              <a:gd name="connsiteX0" fmla="*/ 0 w 305210"/>
              <a:gd name="connsiteY0" fmla="*/ 161355 h 161355"/>
              <a:gd name="connsiteX1" fmla="*/ 117441 w 305210"/>
              <a:gd name="connsiteY1" fmla="*/ 57996 h 161355"/>
              <a:gd name="connsiteX2" fmla="*/ 305210 w 305210"/>
              <a:gd name="connsiteY2" fmla="*/ 0 h 161355"/>
              <a:gd name="connsiteX0" fmla="*/ 0 w 362360"/>
              <a:gd name="connsiteY0" fmla="*/ 154211 h 154211"/>
              <a:gd name="connsiteX1" fmla="*/ 174591 w 362360"/>
              <a:gd name="connsiteY1" fmla="*/ 57996 h 154211"/>
              <a:gd name="connsiteX2" fmla="*/ 362360 w 362360"/>
              <a:gd name="connsiteY2" fmla="*/ 0 h 15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2360" h="154211">
                <a:moveTo>
                  <a:pt x="0" y="154211"/>
                </a:moveTo>
                <a:cubicBezTo>
                  <a:pt x="33893" y="133174"/>
                  <a:pt x="114198" y="83698"/>
                  <a:pt x="174591" y="57996"/>
                </a:cubicBezTo>
                <a:cubicBezTo>
                  <a:pt x="234984" y="32294"/>
                  <a:pt x="326714" y="1169"/>
                  <a:pt x="362360" y="0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リーフォーム 10"/>
          <p:cNvSpPr/>
          <p:nvPr/>
        </p:nvSpPr>
        <p:spPr>
          <a:xfrm>
            <a:off x="3769222" y="2100559"/>
            <a:ext cx="362723" cy="130720"/>
          </a:xfrm>
          <a:custGeom>
            <a:avLst/>
            <a:gdLst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98172 w 288905"/>
              <a:gd name="connsiteY2" fmla="*/ 112196 h 140245"/>
              <a:gd name="connsiteX3" fmla="*/ 109391 w 288905"/>
              <a:gd name="connsiteY3" fmla="*/ 109391 h 140245"/>
              <a:gd name="connsiteX4" fmla="*/ 126221 w 288905"/>
              <a:gd name="connsiteY4" fmla="*/ 100976 h 140245"/>
              <a:gd name="connsiteX5" fmla="*/ 137440 w 288905"/>
              <a:gd name="connsiteY5" fmla="*/ 98172 h 140245"/>
              <a:gd name="connsiteX6" fmla="*/ 145855 w 288905"/>
              <a:gd name="connsiteY6" fmla="*/ 95367 h 140245"/>
              <a:gd name="connsiteX7" fmla="*/ 168294 w 288905"/>
              <a:gd name="connsiteY7" fmla="*/ 78537 h 140245"/>
              <a:gd name="connsiteX8" fmla="*/ 190734 w 288905"/>
              <a:gd name="connsiteY8" fmla="*/ 64513 h 140245"/>
              <a:gd name="connsiteX9" fmla="*/ 199148 w 288905"/>
              <a:gd name="connsiteY9" fmla="*/ 61708 h 140245"/>
              <a:gd name="connsiteX10" fmla="*/ 213173 w 288905"/>
              <a:gd name="connsiteY10" fmla="*/ 50488 h 140245"/>
              <a:gd name="connsiteX11" fmla="*/ 221588 w 288905"/>
              <a:gd name="connsiteY11" fmla="*/ 42073 h 140245"/>
              <a:gd name="connsiteX12" fmla="*/ 244027 w 288905"/>
              <a:gd name="connsiteY12" fmla="*/ 33659 h 140245"/>
              <a:gd name="connsiteX13" fmla="*/ 269271 w 288905"/>
              <a:gd name="connsiteY13" fmla="*/ 11219 h 140245"/>
              <a:gd name="connsiteX14" fmla="*/ 277686 w 288905"/>
              <a:gd name="connsiteY14" fmla="*/ 5610 h 140245"/>
              <a:gd name="connsiteX15" fmla="*/ 288905 w 288905"/>
              <a:gd name="connsiteY15" fmla="*/ 0 h 140245"/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98172 w 288905"/>
              <a:gd name="connsiteY2" fmla="*/ 112196 h 140245"/>
              <a:gd name="connsiteX3" fmla="*/ 109391 w 288905"/>
              <a:gd name="connsiteY3" fmla="*/ 109391 h 140245"/>
              <a:gd name="connsiteX4" fmla="*/ 126221 w 288905"/>
              <a:gd name="connsiteY4" fmla="*/ 100976 h 140245"/>
              <a:gd name="connsiteX5" fmla="*/ 145855 w 288905"/>
              <a:gd name="connsiteY5" fmla="*/ 95367 h 140245"/>
              <a:gd name="connsiteX6" fmla="*/ 168294 w 288905"/>
              <a:gd name="connsiteY6" fmla="*/ 78537 h 140245"/>
              <a:gd name="connsiteX7" fmla="*/ 190734 w 288905"/>
              <a:gd name="connsiteY7" fmla="*/ 64513 h 140245"/>
              <a:gd name="connsiteX8" fmla="*/ 199148 w 288905"/>
              <a:gd name="connsiteY8" fmla="*/ 61708 h 140245"/>
              <a:gd name="connsiteX9" fmla="*/ 213173 w 288905"/>
              <a:gd name="connsiteY9" fmla="*/ 50488 h 140245"/>
              <a:gd name="connsiteX10" fmla="*/ 221588 w 288905"/>
              <a:gd name="connsiteY10" fmla="*/ 42073 h 140245"/>
              <a:gd name="connsiteX11" fmla="*/ 244027 w 288905"/>
              <a:gd name="connsiteY11" fmla="*/ 33659 h 140245"/>
              <a:gd name="connsiteX12" fmla="*/ 269271 w 288905"/>
              <a:gd name="connsiteY12" fmla="*/ 11219 h 140245"/>
              <a:gd name="connsiteX13" fmla="*/ 277686 w 288905"/>
              <a:gd name="connsiteY13" fmla="*/ 5610 h 140245"/>
              <a:gd name="connsiteX14" fmla="*/ 288905 w 288905"/>
              <a:gd name="connsiteY14" fmla="*/ 0 h 140245"/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98172 w 288905"/>
              <a:gd name="connsiteY2" fmla="*/ 112196 h 140245"/>
              <a:gd name="connsiteX3" fmla="*/ 126221 w 288905"/>
              <a:gd name="connsiteY3" fmla="*/ 100976 h 140245"/>
              <a:gd name="connsiteX4" fmla="*/ 145855 w 288905"/>
              <a:gd name="connsiteY4" fmla="*/ 95367 h 140245"/>
              <a:gd name="connsiteX5" fmla="*/ 168294 w 288905"/>
              <a:gd name="connsiteY5" fmla="*/ 78537 h 140245"/>
              <a:gd name="connsiteX6" fmla="*/ 190734 w 288905"/>
              <a:gd name="connsiteY6" fmla="*/ 64513 h 140245"/>
              <a:gd name="connsiteX7" fmla="*/ 199148 w 288905"/>
              <a:gd name="connsiteY7" fmla="*/ 61708 h 140245"/>
              <a:gd name="connsiteX8" fmla="*/ 213173 w 288905"/>
              <a:gd name="connsiteY8" fmla="*/ 50488 h 140245"/>
              <a:gd name="connsiteX9" fmla="*/ 221588 w 288905"/>
              <a:gd name="connsiteY9" fmla="*/ 42073 h 140245"/>
              <a:gd name="connsiteX10" fmla="*/ 244027 w 288905"/>
              <a:gd name="connsiteY10" fmla="*/ 33659 h 140245"/>
              <a:gd name="connsiteX11" fmla="*/ 269271 w 288905"/>
              <a:gd name="connsiteY11" fmla="*/ 11219 h 140245"/>
              <a:gd name="connsiteX12" fmla="*/ 277686 w 288905"/>
              <a:gd name="connsiteY12" fmla="*/ 5610 h 140245"/>
              <a:gd name="connsiteX13" fmla="*/ 288905 w 288905"/>
              <a:gd name="connsiteY13" fmla="*/ 0 h 140245"/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126221 w 288905"/>
              <a:gd name="connsiteY2" fmla="*/ 100976 h 140245"/>
              <a:gd name="connsiteX3" fmla="*/ 145855 w 288905"/>
              <a:gd name="connsiteY3" fmla="*/ 95367 h 140245"/>
              <a:gd name="connsiteX4" fmla="*/ 168294 w 288905"/>
              <a:gd name="connsiteY4" fmla="*/ 78537 h 140245"/>
              <a:gd name="connsiteX5" fmla="*/ 190734 w 288905"/>
              <a:gd name="connsiteY5" fmla="*/ 64513 h 140245"/>
              <a:gd name="connsiteX6" fmla="*/ 199148 w 288905"/>
              <a:gd name="connsiteY6" fmla="*/ 61708 h 140245"/>
              <a:gd name="connsiteX7" fmla="*/ 213173 w 288905"/>
              <a:gd name="connsiteY7" fmla="*/ 50488 h 140245"/>
              <a:gd name="connsiteX8" fmla="*/ 221588 w 288905"/>
              <a:gd name="connsiteY8" fmla="*/ 42073 h 140245"/>
              <a:gd name="connsiteX9" fmla="*/ 244027 w 288905"/>
              <a:gd name="connsiteY9" fmla="*/ 33659 h 140245"/>
              <a:gd name="connsiteX10" fmla="*/ 269271 w 288905"/>
              <a:gd name="connsiteY10" fmla="*/ 11219 h 140245"/>
              <a:gd name="connsiteX11" fmla="*/ 277686 w 288905"/>
              <a:gd name="connsiteY11" fmla="*/ 5610 h 140245"/>
              <a:gd name="connsiteX12" fmla="*/ 288905 w 288905"/>
              <a:gd name="connsiteY12" fmla="*/ 0 h 140245"/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126221 w 288905"/>
              <a:gd name="connsiteY2" fmla="*/ 100976 h 140245"/>
              <a:gd name="connsiteX3" fmla="*/ 168294 w 288905"/>
              <a:gd name="connsiteY3" fmla="*/ 78537 h 140245"/>
              <a:gd name="connsiteX4" fmla="*/ 190734 w 288905"/>
              <a:gd name="connsiteY4" fmla="*/ 64513 h 140245"/>
              <a:gd name="connsiteX5" fmla="*/ 199148 w 288905"/>
              <a:gd name="connsiteY5" fmla="*/ 61708 h 140245"/>
              <a:gd name="connsiteX6" fmla="*/ 213173 w 288905"/>
              <a:gd name="connsiteY6" fmla="*/ 50488 h 140245"/>
              <a:gd name="connsiteX7" fmla="*/ 221588 w 288905"/>
              <a:gd name="connsiteY7" fmla="*/ 42073 h 140245"/>
              <a:gd name="connsiteX8" fmla="*/ 244027 w 288905"/>
              <a:gd name="connsiteY8" fmla="*/ 33659 h 140245"/>
              <a:gd name="connsiteX9" fmla="*/ 269271 w 288905"/>
              <a:gd name="connsiteY9" fmla="*/ 11219 h 140245"/>
              <a:gd name="connsiteX10" fmla="*/ 277686 w 288905"/>
              <a:gd name="connsiteY10" fmla="*/ 5610 h 140245"/>
              <a:gd name="connsiteX11" fmla="*/ 288905 w 288905"/>
              <a:gd name="connsiteY11" fmla="*/ 0 h 140245"/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126221 w 288905"/>
              <a:gd name="connsiteY2" fmla="*/ 100976 h 140245"/>
              <a:gd name="connsiteX3" fmla="*/ 168294 w 288905"/>
              <a:gd name="connsiteY3" fmla="*/ 78537 h 140245"/>
              <a:gd name="connsiteX4" fmla="*/ 190734 w 288905"/>
              <a:gd name="connsiteY4" fmla="*/ 64513 h 140245"/>
              <a:gd name="connsiteX5" fmla="*/ 199148 w 288905"/>
              <a:gd name="connsiteY5" fmla="*/ 61708 h 140245"/>
              <a:gd name="connsiteX6" fmla="*/ 221588 w 288905"/>
              <a:gd name="connsiteY6" fmla="*/ 42073 h 140245"/>
              <a:gd name="connsiteX7" fmla="*/ 244027 w 288905"/>
              <a:gd name="connsiteY7" fmla="*/ 33659 h 140245"/>
              <a:gd name="connsiteX8" fmla="*/ 269271 w 288905"/>
              <a:gd name="connsiteY8" fmla="*/ 11219 h 140245"/>
              <a:gd name="connsiteX9" fmla="*/ 277686 w 288905"/>
              <a:gd name="connsiteY9" fmla="*/ 5610 h 140245"/>
              <a:gd name="connsiteX10" fmla="*/ 288905 w 288905"/>
              <a:gd name="connsiteY10" fmla="*/ 0 h 140245"/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126221 w 288905"/>
              <a:gd name="connsiteY2" fmla="*/ 100976 h 140245"/>
              <a:gd name="connsiteX3" fmla="*/ 168294 w 288905"/>
              <a:gd name="connsiteY3" fmla="*/ 78537 h 140245"/>
              <a:gd name="connsiteX4" fmla="*/ 190734 w 288905"/>
              <a:gd name="connsiteY4" fmla="*/ 64513 h 140245"/>
              <a:gd name="connsiteX5" fmla="*/ 199148 w 288905"/>
              <a:gd name="connsiteY5" fmla="*/ 61708 h 140245"/>
              <a:gd name="connsiteX6" fmla="*/ 244027 w 288905"/>
              <a:gd name="connsiteY6" fmla="*/ 33659 h 140245"/>
              <a:gd name="connsiteX7" fmla="*/ 269271 w 288905"/>
              <a:gd name="connsiteY7" fmla="*/ 11219 h 140245"/>
              <a:gd name="connsiteX8" fmla="*/ 277686 w 288905"/>
              <a:gd name="connsiteY8" fmla="*/ 5610 h 140245"/>
              <a:gd name="connsiteX9" fmla="*/ 288905 w 288905"/>
              <a:gd name="connsiteY9" fmla="*/ 0 h 140245"/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126221 w 288905"/>
              <a:gd name="connsiteY2" fmla="*/ 100976 h 140245"/>
              <a:gd name="connsiteX3" fmla="*/ 168294 w 288905"/>
              <a:gd name="connsiteY3" fmla="*/ 78537 h 140245"/>
              <a:gd name="connsiteX4" fmla="*/ 190734 w 288905"/>
              <a:gd name="connsiteY4" fmla="*/ 64513 h 140245"/>
              <a:gd name="connsiteX5" fmla="*/ 199148 w 288905"/>
              <a:gd name="connsiteY5" fmla="*/ 61708 h 140245"/>
              <a:gd name="connsiteX6" fmla="*/ 269271 w 288905"/>
              <a:gd name="connsiteY6" fmla="*/ 11219 h 140245"/>
              <a:gd name="connsiteX7" fmla="*/ 277686 w 288905"/>
              <a:gd name="connsiteY7" fmla="*/ 5610 h 140245"/>
              <a:gd name="connsiteX8" fmla="*/ 288905 w 288905"/>
              <a:gd name="connsiteY8" fmla="*/ 0 h 140245"/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126221 w 288905"/>
              <a:gd name="connsiteY2" fmla="*/ 100976 h 140245"/>
              <a:gd name="connsiteX3" fmla="*/ 168294 w 288905"/>
              <a:gd name="connsiteY3" fmla="*/ 78537 h 140245"/>
              <a:gd name="connsiteX4" fmla="*/ 190734 w 288905"/>
              <a:gd name="connsiteY4" fmla="*/ 64513 h 140245"/>
              <a:gd name="connsiteX5" fmla="*/ 199148 w 288905"/>
              <a:gd name="connsiteY5" fmla="*/ 61708 h 140245"/>
              <a:gd name="connsiteX6" fmla="*/ 277686 w 288905"/>
              <a:gd name="connsiteY6" fmla="*/ 5610 h 140245"/>
              <a:gd name="connsiteX7" fmla="*/ 288905 w 288905"/>
              <a:gd name="connsiteY7" fmla="*/ 0 h 140245"/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126221 w 288905"/>
              <a:gd name="connsiteY2" fmla="*/ 100976 h 140245"/>
              <a:gd name="connsiteX3" fmla="*/ 168294 w 288905"/>
              <a:gd name="connsiteY3" fmla="*/ 78537 h 140245"/>
              <a:gd name="connsiteX4" fmla="*/ 190734 w 288905"/>
              <a:gd name="connsiteY4" fmla="*/ 64513 h 140245"/>
              <a:gd name="connsiteX5" fmla="*/ 199148 w 288905"/>
              <a:gd name="connsiteY5" fmla="*/ 61708 h 140245"/>
              <a:gd name="connsiteX6" fmla="*/ 288905 w 288905"/>
              <a:gd name="connsiteY6" fmla="*/ 0 h 140245"/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126221 w 288905"/>
              <a:gd name="connsiteY2" fmla="*/ 100976 h 140245"/>
              <a:gd name="connsiteX3" fmla="*/ 168294 w 288905"/>
              <a:gd name="connsiteY3" fmla="*/ 78537 h 140245"/>
              <a:gd name="connsiteX4" fmla="*/ 190734 w 288905"/>
              <a:gd name="connsiteY4" fmla="*/ 64513 h 140245"/>
              <a:gd name="connsiteX5" fmla="*/ 288905 w 288905"/>
              <a:gd name="connsiteY5" fmla="*/ 0 h 140245"/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126221 w 288905"/>
              <a:gd name="connsiteY2" fmla="*/ 100976 h 140245"/>
              <a:gd name="connsiteX3" fmla="*/ 190734 w 288905"/>
              <a:gd name="connsiteY3" fmla="*/ 64513 h 140245"/>
              <a:gd name="connsiteX4" fmla="*/ 288905 w 288905"/>
              <a:gd name="connsiteY4" fmla="*/ 0 h 140245"/>
              <a:gd name="connsiteX0" fmla="*/ 0 w 288905"/>
              <a:gd name="connsiteY0" fmla="*/ 140245 h 140245"/>
              <a:gd name="connsiteX1" fmla="*/ 75732 w 288905"/>
              <a:gd name="connsiteY1" fmla="*/ 117806 h 140245"/>
              <a:gd name="connsiteX2" fmla="*/ 190734 w 288905"/>
              <a:gd name="connsiteY2" fmla="*/ 64513 h 140245"/>
              <a:gd name="connsiteX3" fmla="*/ 288905 w 288905"/>
              <a:gd name="connsiteY3" fmla="*/ 0 h 140245"/>
              <a:gd name="connsiteX0" fmla="*/ 0 w 284142"/>
              <a:gd name="connsiteY0" fmla="*/ 166439 h 166439"/>
              <a:gd name="connsiteX1" fmla="*/ 75732 w 284142"/>
              <a:gd name="connsiteY1" fmla="*/ 144000 h 166439"/>
              <a:gd name="connsiteX2" fmla="*/ 190734 w 284142"/>
              <a:gd name="connsiteY2" fmla="*/ 90707 h 166439"/>
              <a:gd name="connsiteX3" fmla="*/ 284142 w 284142"/>
              <a:gd name="connsiteY3" fmla="*/ 0 h 166439"/>
              <a:gd name="connsiteX0" fmla="*/ 0 w 284142"/>
              <a:gd name="connsiteY0" fmla="*/ 166439 h 166439"/>
              <a:gd name="connsiteX1" fmla="*/ 75732 w 284142"/>
              <a:gd name="connsiteY1" fmla="*/ 144000 h 166439"/>
              <a:gd name="connsiteX2" fmla="*/ 140727 w 284142"/>
              <a:gd name="connsiteY2" fmla="*/ 66895 h 166439"/>
              <a:gd name="connsiteX3" fmla="*/ 284142 w 284142"/>
              <a:gd name="connsiteY3" fmla="*/ 0 h 166439"/>
              <a:gd name="connsiteX0" fmla="*/ 0 w 362723"/>
              <a:gd name="connsiteY0" fmla="*/ 130720 h 145961"/>
              <a:gd name="connsiteX1" fmla="*/ 154313 w 362723"/>
              <a:gd name="connsiteY1" fmla="*/ 144000 h 145961"/>
              <a:gd name="connsiteX2" fmla="*/ 219308 w 362723"/>
              <a:gd name="connsiteY2" fmla="*/ 66895 h 145961"/>
              <a:gd name="connsiteX3" fmla="*/ 362723 w 362723"/>
              <a:gd name="connsiteY3" fmla="*/ 0 h 145961"/>
              <a:gd name="connsiteX0" fmla="*/ 0 w 362723"/>
              <a:gd name="connsiteY0" fmla="*/ 130720 h 130720"/>
              <a:gd name="connsiteX1" fmla="*/ 111451 w 362723"/>
              <a:gd name="connsiteY1" fmla="*/ 93994 h 130720"/>
              <a:gd name="connsiteX2" fmla="*/ 219308 w 362723"/>
              <a:gd name="connsiteY2" fmla="*/ 66895 h 130720"/>
              <a:gd name="connsiteX3" fmla="*/ 362723 w 362723"/>
              <a:gd name="connsiteY3" fmla="*/ 0 h 130720"/>
              <a:gd name="connsiteX0" fmla="*/ 0 w 362723"/>
              <a:gd name="connsiteY0" fmla="*/ 130720 h 130720"/>
              <a:gd name="connsiteX1" fmla="*/ 111451 w 362723"/>
              <a:gd name="connsiteY1" fmla="*/ 93994 h 130720"/>
              <a:gd name="connsiteX2" fmla="*/ 216927 w 362723"/>
              <a:gd name="connsiteY2" fmla="*/ 43083 h 130720"/>
              <a:gd name="connsiteX3" fmla="*/ 362723 w 362723"/>
              <a:gd name="connsiteY3" fmla="*/ 0 h 13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723" h="130720">
                <a:moveTo>
                  <a:pt x="0" y="130720"/>
                </a:moveTo>
                <a:cubicBezTo>
                  <a:pt x="51083" y="117949"/>
                  <a:pt x="75297" y="108600"/>
                  <a:pt x="111451" y="93994"/>
                </a:cubicBezTo>
                <a:cubicBezTo>
                  <a:pt x="147606" y="79388"/>
                  <a:pt x="175048" y="58749"/>
                  <a:pt x="216927" y="43083"/>
                </a:cubicBezTo>
                <a:cubicBezTo>
                  <a:pt x="258806" y="27417"/>
                  <a:pt x="329999" y="21504"/>
                  <a:pt x="362723" y="0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リーフォーム 11"/>
          <p:cNvSpPr/>
          <p:nvPr/>
        </p:nvSpPr>
        <p:spPr>
          <a:xfrm>
            <a:off x="4133539" y="1987721"/>
            <a:ext cx="299220" cy="105374"/>
          </a:xfrm>
          <a:custGeom>
            <a:avLst/>
            <a:gdLst>
              <a:gd name="connsiteX0" fmla="*/ 0 w 246832"/>
              <a:gd name="connsiteY0" fmla="*/ 145855 h 145855"/>
              <a:gd name="connsiteX1" fmla="*/ 42074 w 246832"/>
              <a:gd name="connsiteY1" fmla="*/ 106586 h 145855"/>
              <a:gd name="connsiteX2" fmla="*/ 53293 w 246832"/>
              <a:gd name="connsiteY2" fmla="*/ 95367 h 145855"/>
              <a:gd name="connsiteX3" fmla="*/ 61708 w 246832"/>
              <a:gd name="connsiteY3" fmla="*/ 89757 h 145855"/>
              <a:gd name="connsiteX4" fmla="*/ 72928 w 246832"/>
              <a:gd name="connsiteY4" fmla="*/ 81342 h 145855"/>
              <a:gd name="connsiteX5" fmla="*/ 86952 w 246832"/>
              <a:gd name="connsiteY5" fmla="*/ 61708 h 145855"/>
              <a:gd name="connsiteX6" fmla="*/ 95367 w 246832"/>
              <a:gd name="connsiteY6" fmla="*/ 56098 h 145855"/>
              <a:gd name="connsiteX7" fmla="*/ 109391 w 246832"/>
              <a:gd name="connsiteY7" fmla="*/ 36463 h 145855"/>
              <a:gd name="connsiteX8" fmla="*/ 117806 w 246832"/>
              <a:gd name="connsiteY8" fmla="*/ 28049 h 145855"/>
              <a:gd name="connsiteX9" fmla="*/ 129026 w 246832"/>
              <a:gd name="connsiteY9" fmla="*/ 25244 h 145855"/>
              <a:gd name="connsiteX10" fmla="*/ 145855 w 246832"/>
              <a:gd name="connsiteY10" fmla="*/ 19634 h 145855"/>
              <a:gd name="connsiteX11" fmla="*/ 159880 w 246832"/>
              <a:gd name="connsiteY11" fmla="*/ 14024 h 145855"/>
              <a:gd name="connsiteX12" fmla="*/ 187929 w 246832"/>
              <a:gd name="connsiteY12" fmla="*/ 11219 h 145855"/>
              <a:gd name="connsiteX13" fmla="*/ 199148 w 246832"/>
              <a:gd name="connsiteY13" fmla="*/ 5609 h 145855"/>
              <a:gd name="connsiteX14" fmla="*/ 246832 w 246832"/>
              <a:gd name="connsiteY14" fmla="*/ 0 h 145855"/>
              <a:gd name="connsiteX0" fmla="*/ 0 w 246832"/>
              <a:gd name="connsiteY0" fmla="*/ 145855 h 145855"/>
              <a:gd name="connsiteX1" fmla="*/ 42074 w 246832"/>
              <a:gd name="connsiteY1" fmla="*/ 106586 h 145855"/>
              <a:gd name="connsiteX2" fmla="*/ 53293 w 246832"/>
              <a:gd name="connsiteY2" fmla="*/ 95367 h 145855"/>
              <a:gd name="connsiteX3" fmla="*/ 61708 w 246832"/>
              <a:gd name="connsiteY3" fmla="*/ 89757 h 145855"/>
              <a:gd name="connsiteX4" fmla="*/ 72928 w 246832"/>
              <a:gd name="connsiteY4" fmla="*/ 81342 h 145855"/>
              <a:gd name="connsiteX5" fmla="*/ 86952 w 246832"/>
              <a:gd name="connsiteY5" fmla="*/ 61708 h 145855"/>
              <a:gd name="connsiteX6" fmla="*/ 95367 w 246832"/>
              <a:gd name="connsiteY6" fmla="*/ 56098 h 145855"/>
              <a:gd name="connsiteX7" fmla="*/ 109391 w 246832"/>
              <a:gd name="connsiteY7" fmla="*/ 36463 h 145855"/>
              <a:gd name="connsiteX8" fmla="*/ 129026 w 246832"/>
              <a:gd name="connsiteY8" fmla="*/ 25244 h 145855"/>
              <a:gd name="connsiteX9" fmla="*/ 145855 w 246832"/>
              <a:gd name="connsiteY9" fmla="*/ 19634 h 145855"/>
              <a:gd name="connsiteX10" fmla="*/ 159880 w 246832"/>
              <a:gd name="connsiteY10" fmla="*/ 14024 h 145855"/>
              <a:gd name="connsiteX11" fmla="*/ 187929 w 246832"/>
              <a:gd name="connsiteY11" fmla="*/ 11219 h 145855"/>
              <a:gd name="connsiteX12" fmla="*/ 199148 w 246832"/>
              <a:gd name="connsiteY12" fmla="*/ 5609 h 145855"/>
              <a:gd name="connsiteX13" fmla="*/ 246832 w 246832"/>
              <a:gd name="connsiteY13" fmla="*/ 0 h 145855"/>
              <a:gd name="connsiteX0" fmla="*/ 0 w 246832"/>
              <a:gd name="connsiteY0" fmla="*/ 145855 h 145855"/>
              <a:gd name="connsiteX1" fmla="*/ 42074 w 246832"/>
              <a:gd name="connsiteY1" fmla="*/ 106586 h 145855"/>
              <a:gd name="connsiteX2" fmla="*/ 53293 w 246832"/>
              <a:gd name="connsiteY2" fmla="*/ 95367 h 145855"/>
              <a:gd name="connsiteX3" fmla="*/ 61708 w 246832"/>
              <a:gd name="connsiteY3" fmla="*/ 89757 h 145855"/>
              <a:gd name="connsiteX4" fmla="*/ 72928 w 246832"/>
              <a:gd name="connsiteY4" fmla="*/ 81342 h 145855"/>
              <a:gd name="connsiteX5" fmla="*/ 86952 w 246832"/>
              <a:gd name="connsiteY5" fmla="*/ 61708 h 145855"/>
              <a:gd name="connsiteX6" fmla="*/ 95367 w 246832"/>
              <a:gd name="connsiteY6" fmla="*/ 56098 h 145855"/>
              <a:gd name="connsiteX7" fmla="*/ 129026 w 246832"/>
              <a:gd name="connsiteY7" fmla="*/ 25244 h 145855"/>
              <a:gd name="connsiteX8" fmla="*/ 145855 w 246832"/>
              <a:gd name="connsiteY8" fmla="*/ 19634 h 145855"/>
              <a:gd name="connsiteX9" fmla="*/ 159880 w 246832"/>
              <a:gd name="connsiteY9" fmla="*/ 14024 h 145855"/>
              <a:gd name="connsiteX10" fmla="*/ 187929 w 246832"/>
              <a:gd name="connsiteY10" fmla="*/ 11219 h 145855"/>
              <a:gd name="connsiteX11" fmla="*/ 199148 w 246832"/>
              <a:gd name="connsiteY11" fmla="*/ 5609 h 145855"/>
              <a:gd name="connsiteX12" fmla="*/ 246832 w 246832"/>
              <a:gd name="connsiteY12" fmla="*/ 0 h 145855"/>
              <a:gd name="connsiteX0" fmla="*/ 0 w 246832"/>
              <a:gd name="connsiteY0" fmla="*/ 145855 h 145855"/>
              <a:gd name="connsiteX1" fmla="*/ 42074 w 246832"/>
              <a:gd name="connsiteY1" fmla="*/ 106586 h 145855"/>
              <a:gd name="connsiteX2" fmla="*/ 53293 w 246832"/>
              <a:gd name="connsiteY2" fmla="*/ 95367 h 145855"/>
              <a:gd name="connsiteX3" fmla="*/ 61708 w 246832"/>
              <a:gd name="connsiteY3" fmla="*/ 89757 h 145855"/>
              <a:gd name="connsiteX4" fmla="*/ 72928 w 246832"/>
              <a:gd name="connsiteY4" fmla="*/ 81342 h 145855"/>
              <a:gd name="connsiteX5" fmla="*/ 86952 w 246832"/>
              <a:gd name="connsiteY5" fmla="*/ 61708 h 145855"/>
              <a:gd name="connsiteX6" fmla="*/ 129026 w 246832"/>
              <a:gd name="connsiteY6" fmla="*/ 25244 h 145855"/>
              <a:gd name="connsiteX7" fmla="*/ 145855 w 246832"/>
              <a:gd name="connsiteY7" fmla="*/ 19634 h 145855"/>
              <a:gd name="connsiteX8" fmla="*/ 159880 w 246832"/>
              <a:gd name="connsiteY8" fmla="*/ 14024 h 145855"/>
              <a:gd name="connsiteX9" fmla="*/ 187929 w 246832"/>
              <a:gd name="connsiteY9" fmla="*/ 11219 h 145855"/>
              <a:gd name="connsiteX10" fmla="*/ 199148 w 246832"/>
              <a:gd name="connsiteY10" fmla="*/ 5609 h 145855"/>
              <a:gd name="connsiteX11" fmla="*/ 246832 w 246832"/>
              <a:gd name="connsiteY11" fmla="*/ 0 h 145855"/>
              <a:gd name="connsiteX0" fmla="*/ 0 w 246832"/>
              <a:gd name="connsiteY0" fmla="*/ 145855 h 145855"/>
              <a:gd name="connsiteX1" fmla="*/ 42074 w 246832"/>
              <a:gd name="connsiteY1" fmla="*/ 106586 h 145855"/>
              <a:gd name="connsiteX2" fmla="*/ 53293 w 246832"/>
              <a:gd name="connsiteY2" fmla="*/ 95367 h 145855"/>
              <a:gd name="connsiteX3" fmla="*/ 61708 w 246832"/>
              <a:gd name="connsiteY3" fmla="*/ 89757 h 145855"/>
              <a:gd name="connsiteX4" fmla="*/ 86952 w 246832"/>
              <a:gd name="connsiteY4" fmla="*/ 61708 h 145855"/>
              <a:gd name="connsiteX5" fmla="*/ 129026 w 246832"/>
              <a:gd name="connsiteY5" fmla="*/ 25244 h 145855"/>
              <a:gd name="connsiteX6" fmla="*/ 145855 w 246832"/>
              <a:gd name="connsiteY6" fmla="*/ 19634 h 145855"/>
              <a:gd name="connsiteX7" fmla="*/ 159880 w 246832"/>
              <a:gd name="connsiteY7" fmla="*/ 14024 h 145855"/>
              <a:gd name="connsiteX8" fmla="*/ 187929 w 246832"/>
              <a:gd name="connsiteY8" fmla="*/ 11219 h 145855"/>
              <a:gd name="connsiteX9" fmla="*/ 199148 w 246832"/>
              <a:gd name="connsiteY9" fmla="*/ 5609 h 145855"/>
              <a:gd name="connsiteX10" fmla="*/ 246832 w 246832"/>
              <a:gd name="connsiteY10" fmla="*/ 0 h 145855"/>
              <a:gd name="connsiteX0" fmla="*/ 0 w 246832"/>
              <a:gd name="connsiteY0" fmla="*/ 145855 h 145855"/>
              <a:gd name="connsiteX1" fmla="*/ 42074 w 246832"/>
              <a:gd name="connsiteY1" fmla="*/ 106586 h 145855"/>
              <a:gd name="connsiteX2" fmla="*/ 53293 w 246832"/>
              <a:gd name="connsiteY2" fmla="*/ 95367 h 145855"/>
              <a:gd name="connsiteX3" fmla="*/ 86952 w 246832"/>
              <a:gd name="connsiteY3" fmla="*/ 61708 h 145855"/>
              <a:gd name="connsiteX4" fmla="*/ 129026 w 246832"/>
              <a:gd name="connsiteY4" fmla="*/ 25244 h 145855"/>
              <a:gd name="connsiteX5" fmla="*/ 145855 w 246832"/>
              <a:gd name="connsiteY5" fmla="*/ 19634 h 145855"/>
              <a:gd name="connsiteX6" fmla="*/ 159880 w 246832"/>
              <a:gd name="connsiteY6" fmla="*/ 14024 h 145855"/>
              <a:gd name="connsiteX7" fmla="*/ 187929 w 246832"/>
              <a:gd name="connsiteY7" fmla="*/ 11219 h 145855"/>
              <a:gd name="connsiteX8" fmla="*/ 199148 w 246832"/>
              <a:gd name="connsiteY8" fmla="*/ 5609 h 145855"/>
              <a:gd name="connsiteX9" fmla="*/ 246832 w 246832"/>
              <a:gd name="connsiteY9" fmla="*/ 0 h 145855"/>
              <a:gd name="connsiteX0" fmla="*/ 0 w 246832"/>
              <a:gd name="connsiteY0" fmla="*/ 145855 h 145855"/>
              <a:gd name="connsiteX1" fmla="*/ 42074 w 246832"/>
              <a:gd name="connsiteY1" fmla="*/ 106586 h 145855"/>
              <a:gd name="connsiteX2" fmla="*/ 86952 w 246832"/>
              <a:gd name="connsiteY2" fmla="*/ 61708 h 145855"/>
              <a:gd name="connsiteX3" fmla="*/ 129026 w 246832"/>
              <a:gd name="connsiteY3" fmla="*/ 25244 h 145855"/>
              <a:gd name="connsiteX4" fmla="*/ 145855 w 246832"/>
              <a:gd name="connsiteY4" fmla="*/ 19634 h 145855"/>
              <a:gd name="connsiteX5" fmla="*/ 159880 w 246832"/>
              <a:gd name="connsiteY5" fmla="*/ 14024 h 145855"/>
              <a:gd name="connsiteX6" fmla="*/ 187929 w 246832"/>
              <a:gd name="connsiteY6" fmla="*/ 11219 h 145855"/>
              <a:gd name="connsiteX7" fmla="*/ 199148 w 246832"/>
              <a:gd name="connsiteY7" fmla="*/ 5609 h 145855"/>
              <a:gd name="connsiteX8" fmla="*/ 246832 w 246832"/>
              <a:gd name="connsiteY8" fmla="*/ 0 h 145855"/>
              <a:gd name="connsiteX0" fmla="*/ 0 w 246832"/>
              <a:gd name="connsiteY0" fmla="*/ 145855 h 145855"/>
              <a:gd name="connsiteX1" fmla="*/ 86952 w 246832"/>
              <a:gd name="connsiteY1" fmla="*/ 61708 h 145855"/>
              <a:gd name="connsiteX2" fmla="*/ 129026 w 246832"/>
              <a:gd name="connsiteY2" fmla="*/ 25244 h 145855"/>
              <a:gd name="connsiteX3" fmla="*/ 145855 w 246832"/>
              <a:gd name="connsiteY3" fmla="*/ 19634 h 145855"/>
              <a:gd name="connsiteX4" fmla="*/ 159880 w 246832"/>
              <a:gd name="connsiteY4" fmla="*/ 14024 h 145855"/>
              <a:gd name="connsiteX5" fmla="*/ 187929 w 246832"/>
              <a:gd name="connsiteY5" fmla="*/ 11219 h 145855"/>
              <a:gd name="connsiteX6" fmla="*/ 199148 w 246832"/>
              <a:gd name="connsiteY6" fmla="*/ 5609 h 145855"/>
              <a:gd name="connsiteX7" fmla="*/ 246832 w 246832"/>
              <a:gd name="connsiteY7" fmla="*/ 0 h 145855"/>
              <a:gd name="connsiteX0" fmla="*/ 0 w 246832"/>
              <a:gd name="connsiteY0" fmla="*/ 145855 h 145855"/>
              <a:gd name="connsiteX1" fmla="*/ 86952 w 246832"/>
              <a:gd name="connsiteY1" fmla="*/ 61708 h 145855"/>
              <a:gd name="connsiteX2" fmla="*/ 129026 w 246832"/>
              <a:gd name="connsiteY2" fmla="*/ 25244 h 145855"/>
              <a:gd name="connsiteX3" fmla="*/ 159880 w 246832"/>
              <a:gd name="connsiteY3" fmla="*/ 14024 h 145855"/>
              <a:gd name="connsiteX4" fmla="*/ 187929 w 246832"/>
              <a:gd name="connsiteY4" fmla="*/ 11219 h 145855"/>
              <a:gd name="connsiteX5" fmla="*/ 199148 w 246832"/>
              <a:gd name="connsiteY5" fmla="*/ 5609 h 145855"/>
              <a:gd name="connsiteX6" fmla="*/ 246832 w 246832"/>
              <a:gd name="connsiteY6" fmla="*/ 0 h 145855"/>
              <a:gd name="connsiteX0" fmla="*/ 0 w 246832"/>
              <a:gd name="connsiteY0" fmla="*/ 145855 h 145855"/>
              <a:gd name="connsiteX1" fmla="*/ 86952 w 246832"/>
              <a:gd name="connsiteY1" fmla="*/ 61708 h 145855"/>
              <a:gd name="connsiteX2" fmla="*/ 129026 w 246832"/>
              <a:gd name="connsiteY2" fmla="*/ 25244 h 145855"/>
              <a:gd name="connsiteX3" fmla="*/ 187929 w 246832"/>
              <a:gd name="connsiteY3" fmla="*/ 11219 h 145855"/>
              <a:gd name="connsiteX4" fmla="*/ 199148 w 246832"/>
              <a:gd name="connsiteY4" fmla="*/ 5609 h 145855"/>
              <a:gd name="connsiteX5" fmla="*/ 246832 w 246832"/>
              <a:gd name="connsiteY5" fmla="*/ 0 h 145855"/>
              <a:gd name="connsiteX0" fmla="*/ 0 w 246832"/>
              <a:gd name="connsiteY0" fmla="*/ 145855 h 145855"/>
              <a:gd name="connsiteX1" fmla="*/ 86952 w 246832"/>
              <a:gd name="connsiteY1" fmla="*/ 61708 h 145855"/>
              <a:gd name="connsiteX2" fmla="*/ 129026 w 246832"/>
              <a:gd name="connsiteY2" fmla="*/ 25244 h 145855"/>
              <a:gd name="connsiteX3" fmla="*/ 187929 w 246832"/>
              <a:gd name="connsiteY3" fmla="*/ 11219 h 145855"/>
              <a:gd name="connsiteX4" fmla="*/ 246832 w 246832"/>
              <a:gd name="connsiteY4" fmla="*/ 0 h 145855"/>
              <a:gd name="connsiteX0" fmla="*/ 0 w 246832"/>
              <a:gd name="connsiteY0" fmla="*/ 145855 h 145855"/>
              <a:gd name="connsiteX1" fmla="*/ 86952 w 246832"/>
              <a:gd name="connsiteY1" fmla="*/ 61708 h 145855"/>
              <a:gd name="connsiteX2" fmla="*/ 129026 w 246832"/>
              <a:gd name="connsiteY2" fmla="*/ 25244 h 145855"/>
              <a:gd name="connsiteX3" fmla="*/ 246832 w 246832"/>
              <a:gd name="connsiteY3" fmla="*/ 0 h 145855"/>
              <a:gd name="connsiteX0" fmla="*/ 0 w 246832"/>
              <a:gd name="connsiteY0" fmla="*/ 145855 h 145855"/>
              <a:gd name="connsiteX1" fmla="*/ 86952 w 246832"/>
              <a:gd name="connsiteY1" fmla="*/ 61708 h 145855"/>
              <a:gd name="connsiteX2" fmla="*/ 246832 w 246832"/>
              <a:gd name="connsiteY2" fmla="*/ 0 h 145855"/>
              <a:gd name="connsiteX0" fmla="*/ 0 w 253976"/>
              <a:gd name="connsiteY0" fmla="*/ 105374 h 105374"/>
              <a:gd name="connsiteX1" fmla="*/ 86952 w 253976"/>
              <a:gd name="connsiteY1" fmla="*/ 21227 h 105374"/>
              <a:gd name="connsiteX2" fmla="*/ 253976 w 253976"/>
              <a:gd name="connsiteY2" fmla="*/ 0 h 105374"/>
              <a:gd name="connsiteX0" fmla="*/ 0 w 253976"/>
              <a:gd name="connsiteY0" fmla="*/ 105374 h 105374"/>
              <a:gd name="connsiteX1" fmla="*/ 82190 w 253976"/>
              <a:gd name="connsiteY1" fmla="*/ 42659 h 105374"/>
              <a:gd name="connsiteX2" fmla="*/ 253976 w 253976"/>
              <a:gd name="connsiteY2" fmla="*/ 0 h 105374"/>
              <a:gd name="connsiteX0" fmla="*/ 0 w 299220"/>
              <a:gd name="connsiteY0" fmla="*/ 105374 h 105374"/>
              <a:gd name="connsiteX1" fmla="*/ 127434 w 299220"/>
              <a:gd name="connsiteY1" fmla="*/ 42659 h 105374"/>
              <a:gd name="connsiteX2" fmla="*/ 299220 w 299220"/>
              <a:gd name="connsiteY2" fmla="*/ 0 h 10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220" h="105374">
                <a:moveTo>
                  <a:pt x="0" y="105374"/>
                </a:moveTo>
                <a:cubicBezTo>
                  <a:pt x="18115" y="87844"/>
                  <a:pt x="77564" y="60221"/>
                  <a:pt x="127434" y="42659"/>
                </a:cubicBezTo>
                <a:cubicBezTo>
                  <a:pt x="177304" y="25097"/>
                  <a:pt x="265912" y="12856"/>
                  <a:pt x="299220" y="0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/>
          <p:cNvSpPr/>
          <p:nvPr/>
        </p:nvSpPr>
        <p:spPr>
          <a:xfrm>
            <a:off x="4439960" y="1844991"/>
            <a:ext cx="387545" cy="140187"/>
          </a:xfrm>
          <a:custGeom>
            <a:avLst/>
            <a:gdLst>
              <a:gd name="connsiteX0" fmla="*/ 0 w 311345"/>
              <a:gd name="connsiteY0" fmla="*/ 92562 h 92562"/>
              <a:gd name="connsiteX1" fmla="*/ 19635 w 311345"/>
              <a:gd name="connsiteY1" fmla="*/ 86952 h 92562"/>
              <a:gd name="connsiteX2" fmla="*/ 89757 w 311345"/>
              <a:gd name="connsiteY2" fmla="*/ 64513 h 92562"/>
              <a:gd name="connsiteX3" fmla="*/ 98172 w 311345"/>
              <a:gd name="connsiteY3" fmla="*/ 58903 h 92562"/>
              <a:gd name="connsiteX4" fmla="*/ 115002 w 311345"/>
              <a:gd name="connsiteY4" fmla="*/ 53294 h 92562"/>
              <a:gd name="connsiteX5" fmla="*/ 129026 w 311345"/>
              <a:gd name="connsiteY5" fmla="*/ 47684 h 92562"/>
              <a:gd name="connsiteX6" fmla="*/ 165490 w 311345"/>
              <a:gd name="connsiteY6" fmla="*/ 30854 h 92562"/>
              <a:gd name="connsiteX7" fmla="*/ 182319 w 311345"/>
              <a:gd name="connsiteY7" fmla="*/ 25244 h 92562"/>
              <a:gd name="connsiteX8" fmla="*/ 244027 w 311345"/>
              <a:gd name="connsiteY8" fmla="*/ 22440 h 92562"/>
              <a:gd name="connsiteX9" fmla="*/ 255247 w 311345"/>
              <a:gd name="connsiteY9" fmla="*/ 19635 h 92562"/>
              <a:gd name="connsiteX10" fmla="*/ 272076 w 311345"/>
              <a:gd name="connsiteY10" fmla="*/ 8415 h 92562"/>
              <a:gd name="connsiteX11" fmla="*/ 302930 w 311345"/>
              <a:gd name="connsiteY11" fmla="*/ 2805 h 92562"/>
              <a:gd name="connsiteX12" fmla="*/ 311345 w 311345"/>
              <a:gd name="connsiteY12" fmla="*/ 0 h 92562"/>
              <a:gd name="connsiteX0" fmla="*/ 0 w 311345"/>
              <a:gd name="connsiteY0" fmla="*/ 92562 h 92562"/>
              <a:gd name="connsiteX1" fmla="*/ 19635 w 311345"/>
              <a:gd name="connsiteY1" fmla="*/ 86952 h 92562"/>
              <a:gd name="connsiteX2" fmla="*/ 89757 w 311345"/>
              <a:gd name="connsiteY2" fmla="*/ 64513 h 92562"/>
              <a:gd name="connsiteX3" fmla="*/ 98172 w 311345"/>
              <a:gd name="connsiteY3" fmla="*/ 58903 h 92562"/>
              <a:gd name="connsiteX4" fmla="*/ 115002 w 311345"/>
              <a:gd name="connsiteY4" fmla="*/ 53294 h 92562"/>
              <a:gd name="connsiteX5" fmla="*/ 129026 w 311345"/>
              <a:gd name="connsiteY5" fmla="*/ 47684 h 92562"/>
              <a:gd name="connsiteX6" fmla="*/ 165490 w 311345"/>
              <a:gd name="connsiteY6" fmla="*/ 30854 h 92562"/>
              <a:gd name="connsiteX7" fmla="*/ 182319 w 311345"/>
              <a:gd name="connsiteY7" fmla="*/ 25244 h 92562"/>
              <a:gd name="connsiteX8" fmla="*/ 255247 w 311345"/>
              <a:gd name="connsiteY8" fmla="*/ 19635 h 92562"/>
              <a:gd name="connsiteX9" fmla="*/ 272076 w 311345"/>
              <a:gd name="connsiteY9" fmla="*/ 8415 h 92562"/>
              <a:gd name="connsiteX10" fmla="*/ 302930 w 311345"/>
              <a:gd name="connsiteY10" fmla="*/ 2805 h 92562"/>
              <a:gd name="connsiteX11" fmla="*/ 311345 w 311345"/>
              <a:gd name="connsiteY11" fmla="*/ 0 h 92562"/>
              <a:gd name="connsiteX0" fmla="*/ 0 w 311345"/>
              <a:gd name="connsiteY0" fmla="*/ 92562 h 92562"/>
              <a:gd name="connsiteX1" fmla="*/ 19635 w 311345"/>
              <a:gd name="connsiteY1" fmla="*/ 86952 h 92562"/>
              <a:gd name="connsiteX2" fmla="*/ 89757 w 311345"/>
              <a:gd name="connsiteY2" fmla="*/ 64513 h 92562"/>
              <a:gd name="connsiteX3" fmla="*/ 98172 w 311345"/>
              <a:gd name="connsiteY3" fmla="*/ 58903 h 92562"/>
              <a:gd name="connsiteX4" fmla="*/ 115002 w 311345"/>
              <a:gd name="connsiteY4" fmla="*/ 53294 h 92562"/>
              <a:gd name="connsiteX5" fmla="*/ 129026 w 311345"/>
              <a:gd name="connsiteY5" fmla="*/ 47684 h 92562"/>
              <a:gd name="connsiteX6" fmla="*/ 165490 w 311345"/>
              <a:gd name="connsiteY6" fmla="*/ 30854 h 92562"/>
              <a:gd name="connsiteX7" fmla="*/ 255247 w 311345"/>
              <a:gd name="connsiteY7" fmla="*/ 19635 h 92562"/>
              <a:gd name="connsiteX8" fmla="*/ 272076 w 311345"/>
              <a:gd name="connsiteY8" fmla="*/ 8415 h 92562"/>
              <a:gd name="connsiteX9" fmla="*/ 302930 w 311345"/>
              <a:gd name="connsiteY9" fmla="*/ 2805 h 92562"/>
              <a:gd name="connsiteX10" fmla="*/ 311345 w 311345"/>
              <a:gd name="connsiteY10" fmla="*/ 0 h 92562"/>
              <a:gd name="connsiteX0" fmla="*/ 0 w 311345"/>
              <a:gd name="connsiteY0" fmla="*/ 92562 h 92562"/>
              <a:gd name="connsiteX1" fmla="*/ 19635 w 311345"/>
              <a:gd name="connsiteY1" fmla="*/ 86952 h 92562"/>
              <a:gd name="connsiteX2" fmla="*/ 89757 w 311345"/>
              <a:gd name="connsiteY2" fmla="*/ 64513 h 92562"/>
              <a:gd name="connsiteX3" fmla="*/ 98172 w 311345"/>
              <a:gd name="connsiteY3" fmla="*/ 58903 h 92562"/>
              <a:gd name="connsiteX4" fmla="*/ 115002 w 311345"/>
              <a:gd name="connsiteY4" fmla="*/ 53294 h 92562"/>
              <a:gd name="connsiteX5" fmla="*/ 165490 w 311345"/>
              <a:gd name="connsiteY5" fmla="*/ 30854 h 92562"/>
              <a:gd name="connsiteX6" fmla="*/ 255247 w 311345"/>
              <a:gd name="connsiteY6" fmla="*/ 19635 h 92562"/>
              <a:gd name="connsiteX7" fmla="*/ 272076 w 311345"/>
              <a:gd name="connsiteY7" fmla="*/ 8415 h 92562"/>
              <a:gd name="connsiteX8" fmla="*/ 302930 w 311345"/>
              <a:gd name="connsiteY8" fmla="*/ 2805 h 92562"/>
              <a:gd name="connsiteX9" fmla="*/ 311345 w 311345"/>
              <a:gd name="connsiteY9" fmla="*/ 0 h 92562"/>
              <a:gd name="connsiteX0" fmla="*/ 0 w 311345"/>
              <a:gd name="connsiteY0" fmla="*/ 92562 h 92562"/>
              <a:gd name="connsiteX1" fmla="*/ 19635 w 311345"/>
              <a:gd name="connsiteY1" fmla="*/ 86952 h 92562"/>
              <a:gd name="connsiteX2" fmla="*/ 89757 w 311345"/>
              <a:gd name="connsiteY2" fmla="*/ 64513 h 92562"/>
              <a:gd name="connsiteX3" fmla="*/ 98172 w 311345"/>
              <a:gd name="connsiteY3" fmla="*/ 58903 h 92562"/>
              <a:gd name="connsiteX4" fmla="*/ 165490 w 311345"/>
              <a:gd name="connsiteY4" fmla="*/ 30854 h 92562"/>
              <a:gd name="connsiteX5" fmla="*/ 255247 w 311345"/>
              <a:gd name="connsiteY5" fmla="*/ 19635 h 92562"/>
              <a:gd name="connsiteX6" fmla="*/ 272076 w 311345"/>
              <a:gd name="connsiteY6" fmla="*/ 8415 h 92562"/>
              <a:gd name="connsiteX7" fmla="*/ 302930 w 311345"/>
              <a:gd name="connsiteY7" fmla="*/ 2805 h 92562"/>
              <a:gd name="connsiteX8" fmla="*/ 311345 w 311345"/>
              <a:gd name="connsiteY8" fmla="*/ 0 h 92562"/>
              <a:gd name="connsiteX0" fmla="*/ 0 w 311345"/>
              <a:gd name="connsiteY0" fmla="*/ 92562 h 92562"/>
              <a:gd name="connsiteX1" fmla="*/ 19635 w 311345"/>
              <a:gd name="connsiteY1" fmla="*/ 86952 h 92562"/>
              <a:gd name="connsiteX2" fmla="*/ 89757 w 311345"/>
              <a:gd name="connsiteY2" fmla="*/ 64513 h 92562"/>
              <a:gd name="connsiteX3" fmla="*/ 165490 w 311345"/>
              <a:gd name="connsiteY3" fmla="*/ 30854 h 92562"/>
              <a:gd name="connsiteX4" fmla="*/ 255247 w 311345"/>
              <a:gd name="connsiteY4" fmla="*/ 19635 h 92562"/>
              <a:gd name="connsiteX5" fmla="*/ 272076 w 311345"/>
              <a:gd name="connsiteY5" fmla="*/ 8415 h 92562"/>
              <a:gd name="connsiteX6" fmla="*/ 302930 w 311345"/>
              <a:gd name="connsiteY6" fmla="*/ 2805 h 92562"/>
              <a:gd name="connsiteX7" fmla="*/ 311345 w 311345"/>
              <a:gd name="connsiteY7" fmla="*/ 0 h 92562"/>
              <a:gd name="connsiteX0" fmla="*/ 0 w 311345"/>
              <a:gd name="connsiteY0" fmla="*/ 92562 h 92562"/>
              <a:gd name="connsiteX1" fmla="*/ 19635 w 311345"/>
              <a:gd name="connsiteY1" fmla="*/ 86952 h 92562"/>
              <a:gd name="connsiteX2" fmla="*/ 89757 w 311345"/>
              <a:gd name="connsiteY2" fmla="*/ 64513 h 92562"/>
              <a:gd name="connsiteX3" fmla="*/ 165490 w 311345"/>
              <a:gd name="connsiteY3" fmla="*/ 30854 h 92562"/>
              <a:gd name="connsiteX4" fmla="*/ 272076 w 311345"/>
              <a:gd name="connsiteY4" fmla="*/ 8415 h 92562"/>
              <a:gd name="connsiteX5" fmla="*/ 302930 w 311345"/>
              <a:gd name="connsiteY5" fmla="*/ 2805 h 92562"/>
              <a:gd name="connsiteX6" fmla="*/ 311345 w 311345"/>
              <a:gd name="connsiteY6" fmla="*/ 0 h 92562"/>
              <a:gd name="connsiteX0" fmla="*/ 0 w 311345"/>
              <a:gd name="connsiteY0" fmla="*/ 92562 h 92562"/>
              <a:gd name="connsiteX1" fmla="*/ 19635 w 311345"/>
              <a:gd name="connsiteY1" fmla="*/ 86952 h 92562"/>
              <a:gd name="connsiteX2" fmla="*/ 89757 w 311345"/>
              <a:gd name="connsiteY2" fmla="*/ 64513 h 92562"/>
              <a:gd name="connsiteX3" fmla="*/ 165490 w 311345"/>
              <a:gd name="connsiteY3" fmla="*/ 30854 h 92562"/>
              <a:gd name="connsiteX4" fmla="*/ 302930 w 311345"/>
              <a:gd name="connsiteY4" fmla="*/ 2805 h 92562"/>
              <a:gd name="connsiteX5" fmla="*/ 311345 w 311345"/>
              <a:gd name="connsiteY5" fmla="*/ 0 h 92562"/>
              <a:gd name="connsiteX0" fmla="*/ 0 w 311345"/>
              <a:gd name="connsiteY0" fmla="*/ 92562 h 92562"/>
              <a:gd name="connsiteX1" fmla="*/ 19635 w 311345"/>
              <a:gd name="connsiteY1" fmla="*/ 86952 h 92562"/>
              <a:gd name="connsiteX2" fmla="*/ 89757 w 311345"/>
              <a:gd name="connsiteY2" fmla="*/ 64513 h 92562"/>
              <a:gd name="connsiteX3" fmla="*/ 165490 w 311345"/>
              <a:gd name="connsiteY3" fmla="*/ 30854 h 92562"/>
              <a:gd name="connsiteX4" fmla="*/ 311345 w 311345"/>
              <a:gd name="connsiteY4" fmla="*/ 0 h 92562"/>
              <a:gd name="connsiteX0" fmla="*/ 0 w 356588"/>
              <a:gd name="connsiteY0" fmla="*/ 85419 h 85419"/>
              <a:gd name="connsiteX1" fmla="*/ 19635 w 356588"/>
              <a:gd name="connsiteY1" fmla="*/ 79809 h 85419"/>
              <a:gd name="connsiteX2" fmla="*/ 89757 w 356588"/>
              <a:gd name="connsiteY2" fmla="*/ 57370 h 85419"/>
              <a:gd name="connsiteX3" fmla="*/ 165490 w 356588"/>
              <a:gd name="connsiteY3" fmla="*/ 23711 h 85419"/>
              <a:gd name="connsiteX4" fmla="*/ 356588 w 356588"/>
              <a:gd name="connsiteY4" fmla="*/ 0 h 85419"/>
              <a:gd name="connsiteX0" fmla="*/ 0 w 356588"/>
              <a:gd name="connsiteY0" fmla="*/ 85419 h 85419"/>
              <a:gd name="connsiteX1" fmla="*/ 19635 w 356588"/>
              <a:gd name="connsiteY1" fmla="*/ 79809 h 85419"/>
              <a:gd name="connsiteX2" fmla="*/ 89757 w 356588"/>
              <a:gd name="connsiteY2" fmla="*/ 57370 h 85419"/>
              <a:gd name="connsiteX3" fmla="*/ 177396 w 356588"/>
              <a:gd name="connsiteY3" fmla="*/ 76098 h 85419"/>
              <a:gd name="connsiteX4" fmla="*/ 356588 w 356588"/>
              <a:gd name="connsiteY4" fmla="*/ 0 h 85419"/>
              <a:gd name="connsiteX0" fmla="*/ 0 w 423263"/>
              <a:gd name="connsiteY0" fmla="*/ 30237 h 32469"/>
              <a:gd name="connsiteX1" fmla="*/ 19635 w 423263"/>
              <a:gd name="connsiteY1" fmla="*/ 24627 h 32469"/>
              <a:gd name="connsiteX2" fmla="*/ 89757 w 423263"/>
              <a:gd name="connsiteY2" fmla="*/ 2188 h 32469"/>
              <a:gd name="connsiteX3" fmla="*/ 177396 w 423263"/>
              <a:gd name="connsiteY3" fmla="*/ 20916 h 32469"/>
              <a:gd name="connsiteX4" fmla="*/ 423263 w 423263"/>
              <a:gd name="connsiteY4" fmla="*/ 30543 h 32469"/>
              <a:gd name="connsiteX0" fmla="*/ 0 w 413738"/>
              <a:gd name="connsiteY0" fmla="*/ 30087 h 30087"/>
              <a:gd name="connsiteX1" fmla="*/ 19635 w 413738"/>
              <a:gd name="connsiteY1" fmla="*/ 24477 h 30087"/>
              <a:gd name="connsiteX2" fmla="*/ 89757 w 413738"/>
              <a:gd name="connsiteY2" fmla="*/ 2038 h 30087"/>
              <a:gd name="connsiteX3" fmla="*/ 177396 w 413738"/>
              <a:gd name="connsiteY3" fmla="*/ 20766 h 30087"/>
              <a:gd name="connsiteX4" fmla="*/ 413738 w 413738"/>
              <a:gd name="connsiteY4" fmla="*/ 16106 h 30087"/>
              <a:gd name="connsiteX0" fmla="*/ 0 w 413738"/>
              <a:gd name="connsiteY0" fmla="*/ 30087 h 30087"/>
              <a:gd name="connsiteX1" fmla="*/ 19635 w 413738"/>
              <a:gd name="connsiteY1" fmla="*/ 24477 h 30087"/>
              <a:gd name="connsiteX2" fmla="*/ 89757 w 413738"/>
              <a:gd name="connsiteY2" fmla="*/ 2038 h 30087"/>
              <a:gd name="connsiteX3" fmla="*/ 177396 w 413738"/>
              <a:gd name="connsiteY3" fmla="*/ 20766 h 30087"/>
              <a:gd name="connsiteX4" fmla="*/ 413738 w 413738"/>
              <a:gd name="connsiteY4" fmla="*/ 16106 h 30087"/>
              <a:gd name="connsiteX0" fmla="*/ 0 w 354207"/>
              <a:gd name="connsiteY0" fmla="*/ 85418 h 85418"/>
              <a:gd name="connsiteX1" fmla="*/ 19635 w 354207"/>
              <a:gd name="connsiteY1" fmla="*/ 79808 h 85418"/>
              <a:gd name="connsiteX2" fmla="*/ 89757 w 354207"/>
              <a:gd name="connsiteY2" fmla="*/ 57369 h 85418"/>
              <a:gd name="connsiteX3" fmla="*/ 177396 w 354207"/>
              <a:gd name="connsiteY3" fmla="*/ 76097 h 85418"/>
              <a:gd name="connsiteX4" fmla="*/ 354207 w 354207"/>
              <a:gd name="connsiteY4" fmla="*/ 0 h 85418"/>
              <a:gd name="connsiteX0" fmla="*/ 0 w 354207"/>
              <a:gd name="connsiteY0" fmla="*/ 85418 h 85418"/>
              <a:gd name="connsiteX1" fmla="*/ 89757 w 354207"/>
              <a:gd name="connsiteY1" fmla="*/ 57369 h 85418"/>
              <a:gd name="connsiteX2" fmla="*/ 177396 w 354207"/>
              <a:gd name="connsiteY2" fmla="*/ 76097 h 85418"/>
              <a:gd name="connsiteX3" fmla="*/ 354207 w 354207"/>
              <a:gd name="connsiteY3" fmla="*/ 0 h 85418"/>
              <a:gd name="connsiteX0" fmla="*/ 0 w 354207"/>
              <a:gd name="connsiteY0" fmla="*/ 85418 h 85418"/>
              <a:gd name="connsiteX1" fmla="*/ 177396 w 354207"/>
              <a:gd name="connsiteY1" fmla="*/ 76097 h 85418"/>
              <a:gd name="connsiteX2" fmla="*/ 354207 w 354207"/>
              <a:gd name="connsiteY2" fmla="*/ 0 h 85418"/>
              <a:gd name="connsiteX0" fmla="*/ 0 w 387545"/>
              <a:gd name="connsiteY0" fmla="*/ 140187 h 140187"/>
              <a:gd name="connsiteX1" fmla="*/ 210734 w 387545"/>
              <a:gd name="connsiteY1" fmla="*/ 76097 h 140187"/>
              <a:gd name="connsiteX2" fmla="*/ 387545 w 387545"/>
              <a:gd name="connsiteY2" fmla="*/ 0 h 140187"/>
              <a:gd name="connsiteX0" fmla="*/ 0 w 387545"/>
              <a:gd name="connsiteY0" fmla="*/ 140187 h 140187"/>
              <a:gd name="connsiteX1" fmla="*/ 210734 w 387545"/>
              <a:gd name="connsiteY1" fmla="*/ 76097 h 140187"/>
              <a:gd name="connsiteX2" fmla="*/ 387545 w 387545"/>
              <a:gd name="connsiteY2" fmla="*/ 0 h 14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7545" h="140187">
                <a:moveTo>
                  <a:pt x="0" y="140187"/>
                </a:moveTo>
                <a:cubicBezTo>
                  <a:pt x="46482" y="102526"/>
                  <a:pt x="146143" y="99461"/>
                  <a:pt x="210734" y="76097"/>
                </a:cubicBezTo>
                <a:cubicBezTo>
                  <a:pt x="275325" y="52733"/>
                  <a:pt x="280959" y="25478"/>
                  <a:pt x="387545" y="0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フリーフォーム 13"/>
          <p:cNvSpPr/>
          <p:nvPr/>
        </p:nvSpPr>
        <p:spPr>
          <a:xfrm>
            <a:off x="4823811" y="1790089"/>
            <a:ext cx="887826" cy="226456"/>
          </a:xfrm>
          <a:custGeom>
            <a:avLst/>
            <a:gdLst>
              <a:gd name="connsiteX0" fmla="*/ 0 w 375857"/>
              <a:gd name="connsiteY0" fmla="*/ 19635 h 19635"/>
              <a:gd name="connsiteX1" fmla="*/ 86952 w 375857"/>
              <a:gd name="connsiteY1" fmla="*/ 14025 h 19635"/>
              <a:gd name="connsiteX2" fmla="*/ 109391 w 375857"/>
              <a:gd name="connsiteY2" fmla="*/ 11220 h 19635"/>
              <a:gd name="connsiteX3" fmla="*/ 159880 w 375857"/>
              <a:gd name="connsiteY3" fmla="*/ 5610 h 19635"/>
              <a:gd name="connsiteX4" fmla="*/ 171099 w 375857"/>
              <a:gd name="connsiteY4" fmla="*/ 2805 h 19635"/>
              <a:gd name="connsiteX5" fmla="*/ 336589 w 375857"/>
              <a:gd name="connsiteY5" fmla="*/ 8415 h 19635"/>
              <a:gd name="connsiteX6" fmla="*/ 359028 w 375857"/>
              <a:gd name="connsiteY6" fmla="*/ 8415 h 19635"/>
              <a:gd name="connsiteX7" fmla="*/ 367443 w 375857"/>
              <a:gd name="connsiteY7" fmla="*/ 2805 h 19635"/>
              <a:gd name="connsiteX8" fmla="*/ 375857 w 375857"/>
              <a:gd name="connsiteY8" fmla="*/ 0 h 19635"/>
              <a:gd name="connsiteX0" fmla="*/ 0 w 375857"/>
              <a:gd name="connsiteY0" fmla="*/ 19635 h 19635"/>
              <a:gd name="connsiteX1" fmla="*/ 86952 w 375857"/>
              <a:gd name="connsiteY1" fmla="*/ 14025 h 19635"/>
              <a:gd name="connsiteX2" fmla="*/ 109391 w 375857"/>
              <a:gd name="connsiteY2" fmla="*/ 11220 h 19635"/>
              <a:gd name="connsiteX3" fmla="*/ 159880 w 375857"/>
              <a:gd name="connsiteY3" fmla="*/ 5610 h 19635"/>
              <a:gd name="connsiteX4" fmla="*/ 171099 w 375857"/>
              <a:gd name="connsiteY4" fmla="*/ 2805 h 19635"/>
              <a:gd name="connsiteX5" fmla="*/ 336589 w 375857"/>
              <a:gd name="connsiteY5" fmla="*/ 8415 h 19635"/>
              <a:gd name="connsiteX6" fmla="*/ 367443 w 375857"/>
              <a:gd name="connsiteY6" fmla="*/ 2805 h 19635"/>
              <a:gd name="connsiteX7" fmla="*/ 375857 w 375857"/>
              <a:gd name="connsiteY7" fmla="*/ 0 h 19635"/>
              <a:gd name="connsiteX0" fmla="*/ 0 w 666370"/>
              <a:gd name="connsiteY0" fmla="*/ 18011 h 18011"/>
              <a:gd name="connsiteX1" fmla="*/ 86952 w 666370"/>
              <a:gd name="connsiteY1" fmla="*/ 12401 h 18011"/>
              <a:gd name="connsiteX2" fmla="*/ 109391 w 666370"/>
              <a:gd name="connsiteY2" fmla="*/ 9596 h 18011"/>
              <a:gd name="connsiteX3" fmla="*/ 159880 w 666370"/>
              <a:gd name="connsiteY3" fmla="*/ 3986 h 18011"/>
              <a:gd name="connsiteX4" fmla="*/ 171099 w 666370"/>
              <a:gd name="connsiteY4" fmla="*/ 1181 h 18011"/>
              <a:gd name="connsiteX5" fmla="*/ 336589 w 666370"/>
              <a:gd name="connsiteY5" fmla="*/ 6791 h 18011"/>
              <a:gd name="connsiteX6" fmla="*/ 367443 w 666370"/>
              <a:gd name="connsiteY6" fmla="*/ 1181 h 18011"/>
              <a:gd name="connsiteX7" fmla="*/ 666370 w 666370"/>
              <a:gd name="connsiteY7" fmla="*/ 3139 h 18011"/>
              <a:gd name="connsiteX0" fmla="*/ 0 w 666370"/>
              <a:gd name="connsiteY0" fmla="*/ 18011 h 18011"/>
              <a:gd name="connsiteX1" fmla="*/ 86952 w 666370"/>
              <a:gd name="connsiteY1" fmla="*/ 12401 h 18011"/>
              <a:gd name="connsiteX2" fmla="*/ 109391 w 666370"/>
              <a:gd name="connsiteY2" fmla="*/ 9596 h 18011"/>
              <a:gd name="connsiteX3" fmla="*/ 159880 w 666370"/>
              <a:gd name="connsiteY3" fmla="*/ 3986 h 18011"/>
              <a:gd name="connsiteX4" fmla="*/ 171099 w 666370"/>
              <a:gd name="connsiteY4" fmla="*/ 1181 h 18011"/>
              <a:gd name="connsiteX5" fmla="*/ 336589 w 666370"/>
              <a:gd name="connsiteY5" fmla="*/ 6791 h 18011"/>
              <a:gd name="connsiteX6" fmla="*/ 666370 w 666370"/>
              <a:gd name="connsiteY6" fmla="*/ 3139 h 18011"/>
              <a:gd name="connsiteX0" fmla="*/ 0 w 856870"/>
              <a:gd name="connsiteY0" fmla="*/ 18011 h 207926"/>
              <a:gd name="connsiteX1" fmla="*/ 86952 w 856870"/>
              <a:gd name="connsiteY1" fmla="*/ 12401 h 207926"/>
              <a:gd name="connsiteX2" fmla="*/ 109391 w 856870"/>
              <a:gd name="connsiteY2" fmla="*/ 9596 h 207926"/>
              <a:gd name="connsiteX3" fmla="*/ 159880 w 856870"/>
              <a:gd name="connsiteY3" fmla="*/ 3986 h 207926"/>
              <a:gd name="connsiteX4" fmla="*/ 171099 w 856870"/>
              <a:gd name="connsiteY4" fmla="*/ 1181 h 207926"/>
              <a:gd name="connsiteX5" fmla="*/ 336589 w 856870"/>
              <a:gd name="connsiteY5" fmla="*/ 6791 h 207926"/>
              <a:gd name="connsiteX6" fmla="*/ 856870 w 856870"/>
              <a:gd name="connsiteY6" fmla="*/ 207926 h 207926"/>
              <a:gd name="connsiteX0" fmla="*/ 0 w 856870"/>
              <a:gd name="connsiteY0" fmla="*/ 18011 h 207926"/>
              <a:gd name="connsiteX1" fmla="*/ 86952 w 856870"/>
              <a:gd name="connsiteY1" fmla="*/ 12401 h 207926"/>
              <a:gd name="connsiteX2" fmla="*/ 109391 w 856870"/>
              <a:gd name="connsiteY2" fmla="*/ 9596 h 207926"/>
              <a:gd name="connsiteX3" fmla="*/ 159880 w 856870"/>
              <a:gd name="connsiteY3" fmla="*/ 3986 h 207926"/>
              <a:gd name="connsiteX4" fmla="*/ 171099 w 856870"/>
              <a:gd name="connsiteY4" fmla="*/ 1181 h 207926"/>
              <a:gd name="connsiteX5" fmla="*/ 336589 w 856870"/>
              <a:gd name="connsiteY5" fmla="*/ 6791 h 207926"/>
              <a:gd name="connsiteX6" fmla="*/ 856870 w 856870"/>
              <a:gd name="connsiteY6" fmla="*/ 207926 h 207926"/>
              <a:gd name="connsiteX0" fmla="*/ 0 w 856870"/>
              <a:gd name="connsiteY0" fmla="*/ 21332 h 211247"/>
              <a:gd name="connsiteX1" fmla="*/ 86952 w 856870"/>
              <a:gd name="connsiteY1" fmla="*/ 15722 h 211247"/>
              <a:gd name="connsiteX2" fmla="*/ 109391 w 856870"/>
              <a:gd name="connsiteY2" fmla="*/ 12917 h 211247"/>
              <a:gd name="connsiteX3" fmla="*/ 159880 w 856870"/>
              <a:gd name="connsiteY3" fmla="*/ 7307 h 211247"/>
              <a:gd name="connsiteX4" fmla="*/ 171099 w 856870"/>
              <a:gd name="connsiteY4" fmla="*/ 4502 h 211247"/>
              <a:gd name="connsiteX5" fmla="*/ 503276 w 856870"/>
              <a:gd name="connsiteY5" fmla="*/ 74406 h 211247"/>
              <a:gd name="connsiteX6" fmla="*/ 856870 w 856870"/>
              <a:gd name="connsiteY6" fmla="*/ 211247 h 211247"/>
              <a:gd name="connsiteX0" fmla="*/ 0 w 856870"/>
              <a:gd name="connsiteY0" fmla="*/ 21332 h 211247"/>
              <a:gd name="connsiteX1" fmla="*/ 86952 w 856870"/>
              <a:gd name="connsiteY1" fmla="*/ 15722 h 211247"/>
              <a:gd name="connsiteX2" fmla="*/ 109391 w 856870"/>
              <a:gd name="connsiteY2" fmla="*/ 12917 h 211247"/>
              <a:gd name="connsiteX3" fmla="*/ 159880 w 856870"/>
              <a:gd name="connsiteY3" fmla="*/ 7307 h 211247"/>
              <a:gd name="connsiteX4" fmla="*/ 171099 w 856870"/>
              <a:gd name="connsiteY4" fmla="*/ 4502 h 211247"/>
              <a:gd name="connsiteX5" fmla="*/ 503276 w 856870"/>
              <a:gd name="connsiteY5" fmla="*/ 74406 h 211247"/>
              <a:gd name="connsiteX6" fmla="*/ 856870 w 856870"/>
              <a:gd name="connsiteY6" fmla="*/ 211247 h 211247"/>
              <a:gd name="connsiteX0" fmla="*/ 0 w 856870"/>
              <a:gd name="connsiteY0" fmla="*/ 14025 h 203940"/>
              <a:gd name="connsiteX1" fmla="*/ 86952 w 856870"/>
              <a:gd name="connsiteY1" fmla="*/ 8415 h 203940"/>
              <a:gd name="connsiteX2" fmla="*/ 109391 w 856870"/>
              <a:gd name="connsiteY2" fmla="*/ 5610 h 203940"/>
              <a:gd name="connsiteX3" fmla="*/ 159880 w 856870"/>
              <a:gd name="connsiteY3" fmla="*/ 0 h 203940"/>
              <a:gd name="connsiteX4" fmla="*/ 503276 w 856870"/>
              <a:gd name="connsiteY4" fmla="*/ 67099 h 203940"/>
              <a:gd name="connsiteX5" fmla="*/ 856870 w 856870"/>
              <a:gd name="connsiteY5" fmla="*/ 203940 h 203940"/>
              <a:gd name="connsiteX0" fmla="*/ 0 w 856870"/>
              <a:gd name="connsiteY0" fmla="*/ 14025 h 203940"/>
              <a:gd name="connsiteX1" fmla="*/ 86952 w 856870"/>
              <a:gd name="connsiteY1" fmla="*/ 8415 h 203940"/>
              <a:gd name="connsiteX2" fmla="*/ 109391 w 856870"/>
              <a:gd name="connsiteY2" fmla="*/ 5610 h 203940"/>
              <a:gd name="connsiteX3" fmla="*/ 159880 w 856870"/>
              <a:gd name="connsiteY3" fmla="*/ 0 h 203940"/>
              <a:gd name="connsiteX4" fmla="*/ 503276 w 856870"/>
              <a:gd name="connsiteY4" fmla="*/ 67099 h 203940"/>
              <a:gd name="connsiteX5" fmla="*/ 856870 w 856870"/>
              <a:gd name="connsiteY5" fmla="*/ 203940 h 203940"/>
              <a:gd name="connsiteX0" fmla="*/ 0 w 856870"/>
              <a:gd name="connsiteY0" fmla="*/ 12238 h 202153"/>
              <a:gd name="connsiteX1" fmla="*/ 86952 w 856870"/>
              <a:gd name="connsiteY1" fmla="*/ 6628 h 202153"/>
              <a:gd name="connsiteX2" fmla="*/ 109391 w 856870"/>
              <a:gd name="connsiteY2" fmla="*/ 3823 h 202153"/>
              <a:gd name="connsiteX3" fmla="*/ 503276 w 856870"/>
              <a:gd name="connsiteY3" fmla="*/ 65312 h 202153"/>
              <a:gd name="connsiteX4" fmla="*/ 856870 w 856870"/>
              <a:gd name="connsiteY4" fmla="*/ 202153 h 202153"/>
              <a:gd name="connsiteX0" fmla="*/ 0 w 856870"/>
              <a:gd name="connsiteY0" fmla="*/ 8730 h 198645"/>
              <a:gd name="connsiteX1" fmla="*/ 86952 w 856870"/>
              <a:gd name="connsiteY1" fmla="*/ 3120 h 198645"/>
              <a:gd name="connsiteX2" fmla="*/ 503276 w 856870"/>
              <a:gd name="connsiteY2" fmla="*/ 61804 h 198645"/>
              <a:gd name="connsiteX3" fmla="*/ 856870 w 856870"/>
              <a:gd name="connsiteY3" fmla="*/ 198645 h 198645"/>
              <a:gd name="connsiteX0" fmla="*/ 0 w 856870"/>
              <a:gd name="connsiteY0" fmla="*/ 21678 h 211593"/>
              <a:gd name="connsiteX1" fmla="*/ 244115 w 856870"/>
              <a:gd name="connsiteY1" fmla="*/ 1781 h 211593"/>
              <a:gd name="connsiteX2" fmla="*/ 503276 w 856870"/>
              <a:gd name="connsiteY2" fmla="*/ 74752 h 211593"/>
              <a:gd name="connsiteX3" fmla="*/ 856870 w 856870"/>
              <a:gd name="connsiteY3" fmla="*/ 211593 h 211593"/>
              <a:gd name="connsiteX0" fmla="*/ 0 w 856870"/>
              <a:gd name="connsiteY0" fmla="*/ 21678 h 211593"/>
              <a:gd name="connsiteX1" fmla="*/ 244115 w 856870"/>
              <a:gd name="connsiteY1" fmla="*/ 1781 h 211593"/>
              <a:gd name="connsiteX2" fmla="*/ 503276 w 856870"/>
              <a:gd name="connsiteY2" fmla="*/ 74752 h 211593"/>
              <a:gd name="connsiteX3" fmla="*/ 856870 w 856870"/>
              <a:gd name="connsiteY3" fmla="*/ 211593 h 211593"/>
              <a:gd name="connsiteX0" fmla="*/ 0 w 887826"/>
              <a:gd name="connsiteY0" fmla="*/ 41761 h 210244"/>
              <a:gd name="connsiteX1" fmla="*/ 275071 w 887826"/>
              <a:gd name="connsiteY1" fmla="*/ 432 h 210244"/>
              <a:gd name="connsiteX2" fmla="*/ 534232 w 887826"/>
              <a:gd name="connsiteY2" fmla="*/ 73403 h 210244"/>
              <a:gd name="connsiteX3" fmla="*/ 887826 w 887826"/>
              <a:gd name="connsiteY3" fmla="*/ 210244 h 210244"/>
              <a:gd name="connsiteX0" fmla="*/ 0 w 887826"/>
              <a:gd name="connsiteY0" fmla="*/ 53581 h 222064"/>
              <a:gd name="connsiteX1" fmla="*/ 272689 w 887826"/>
              <a:gd name="connsiteY1" fmla="*/ 346 h 222064"/>
              <a:gd name="connsiteX2" fmla="*/ 534232 w 887826"/>
              <a:gd name="connsiteY2" fmla="*/ 85223 h 222064"/>
              <a:gd name="connsiteX3" fmla="*/ 887826 w 887826"/>
              <a:gd name="connsiteY3" fmla="*/ 222064 h 222064"/>
              <a:gd name="connsiteX0" fmla="*/ 0 w 887826"/>
              <a:gd name="connsiteY0" fmla="*/ 57973 h 226456"/>
              <a:gd name="connsiteX1" fmla="*/ 272689 w 887826"/>
              <a:gd name="connsiteY1" fmla="*/ 4738 h 226456"/>
              <a:gd name="connsiteX2" fmla="*/ 593763 w 887826"/>
              <a:gd name="connsiteY2" fmla="*/ 13415 h 226456"/>
              <a:gd name="connsiteX3" fmla="*/ 887826 w 887826"/>
              <a:gd name="connsiteY3" fmla="*/ 226456 h 22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7826" h="226456">
                <a:moveTo>
                  <a:pt x="0" y="57973"/>
                </a:moveTo>
                <a:cubicBezTo>
                  <a:pt x="28984" y="56103"/>
                  <a:pt x="173729" y="12164"/>
                  <a:pt x="272689" y="4738"/>
                </a:cubicBezTo>
                <a:cubicBezTo>
                  <a:pt x="371650" y="-2688"/>
                  <a:pt x="455918" y="-2504"/>
                  <a:pt x="593763" y="13415"/>
                </a:cubicBezTo>
                <a:cubicBezTo>
                  <a:pt x="705277" y="20929"/>
                  <a:pt x="747737" y="114167"/>
                  <a:pt x="887826" y="226456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フリーフォーム 14"/>
          <p:cNvSpPr/>
          <p:nvPr/>
        </p:nvSpPr>
        <p:spPr>
          <a:xfrm>
            <a:off x="5710159" y="2018400"/>
            <a:ext cx="769831" cy="195680"/>
          </a:xfrm>
          <a:custGeom>
            <a:avLst/>
            <a:gdLst>
              <a:gd name="connsiteX0" fmla="*/ 0 w 445981"/>
              <a:gd name="connsiteY0" fmla="*/ 0 h 145855"/>
              <a:gd name="connsiteX1" fmla="*/ 173905 w 445981"/>
              <a:gd name="connsiteY1" fmla="*/ 2805 h 145855"/>
              <a:gd name="connsiteX2" fmla="*/ 199149 w 445981"/>
              <a:gd name="connsiteY2" fmla="*/ 14024 h 145855"/>
              <a:gd name="connsiteX3" fmla="*/ 230003 w 445981"/>
              <a:gd name="connsiteY3" fmla="*/ 30854 h 145855"/>
              <a:gd name="connsiteX4" fmla="*/ 238417 w 445981"/>
              <a:gd name="connsiteY4" fmla="*/ 36464 h 145855"/>
              <a:gd name="connsiteX5" fmla="*/ 255247 w 445981"/>
              <a:gd name="connsiteY5" fmla="*/ 42073 h 145855"/>
              <a:gd name="connsiteX6" fmla="*/ 288906 w 445981"/>
              <a:gd name="connsiteY6" fmla="*/ 61708 h 145855"/>
              <a:gd name="connsiteX7" fmla="*/ 302930 w 445981"/>
              <a:gd name="connsiteY7" fmla="*/ 70123 h 145855"/>
              <a:gd name="connsiteX8" fmla="*/ 319760 w 445981"/>
              <a:gd name="connsiteY8" fmla="*/ 75732 h 145855"/>
              <a:gd name="connsiteX9" fmla="*/ 342199 w 445981"/>
              <a:gd name="connsiteY9" fmla="*/ 89757 h 145855"/>
              <a:gd name="connsiteX10" fmla="*/ 353419 w 445981"/>
              <a:gd name="connsiteY10" fmla="*/ 92562 h 145855"/>
              <a:gd name="connsiteX11" fmla="*/ 370248 w 445981"/>
              <a:gd name="connsiteY11" fmla="*/ 103781 h 145855"/>
              <a:gd name="connsiteX12" fmla="*/ 381468 w 445981"/>
              <a:gd name="connsiteY12" fmla="*/ 112196 h 145855"/>
              <a:gd name="connsiteX13" fmla="*/ 403907 w 445981"/>
              <a:gd name="connsiteY13" fmla="*/ 123416 h 145855"/>
              <a:gd name="connsiteX14" fmla="*/ 412322 w 445981"/>
              <a:gd name="connsiteY14" fmla="*/ 131830 h 145855"/>
              <a:gd name="connsiteX15" fmla="*/ 423541 w 445981"/>
              <a:gd name="connsiteY15" fmla="*/ 137440 h 145855"/>
              <a:gd name="connsiteX16" fmla="*/ 443176 w 445981"/>
              <a:gd name="connsiteY16" fmla="*/ 143050 h 145855"/>
              <a:gd name="connsiteX17" fmla="*/ 445981 w 445981"/>
              <a:gd name="connsiteY17" fmla="*/ 145855 h 145855"/>
              <a:gd name="connsiteX0" fmla="*/ 0 w 445981"/>
              <a:gd name="connsiteY0" fmla="*/ 0 h 145855"/>
              <a:gd name="connsiteX1" fmla="*/ 173905 w 445981"/>
              <a:gd name="connsiteY1" fmla="*/ 2805 h 145855"/>
              <a:gd name="connsiteX2" fmla="*/ 199149 w 445981"/>
              <a:gd name="connsiteY2" fmla="*/ 14024 h 145855"/>
              <a:gd name="connsiteX3" fmla="*/ 230003 w 445981"/>
              <a:gd name="connsiteY3" fmla="*/ 30854 h 145855"/>
              <a:gd name="connsiteX4" fmla="*/ 238417 w 445981"/>
              <a:gd name="connsiteY4" fmla="*/ 36464 h 145855"/>
              <a:gd name="connsiteX5" fmla="*/ 255247 w 445981"/>
              <a:gd name="connsiteY5" fmla="*/ 42073 h 145855"/>
              <a:gd name="connsiteX6" fmla="*/ 302930 w 445981"/>
              <a:gd name="connsiteY6" fmla="*/ 70123 h 145855"/>
              <a:gd name="connsiteX7" fmla="*/ 319760 w 445981"/>
              <a:gd name="connsiteY7" fmla="*/ 75732 h 145855"/>
              <a:gd name="connsiteX8" fmla="*/ 342199 w 445981"/>
              <a:gd name="connsiteY8" fmla="*/ 89757 h 145855"/>
              <a:gd name="connsiteX9" fmla="*/ 353419 w 445981"/>
              <a:gd name="connsiteY9" fmla="*/ 92562 h 145855"/>
              <a:gd name="connsiteX10" fmla="*/ 370248 w 445981"/>
              <a:gd name="connsiteY10" fmla="*/ 103781 h 145855"/>
              <a:gd name="connsiteX11" fmla="*/ 381468 w 445981"/>
              <a:gd name="connsiteY11" fmla="*/ 112196 h 145855"/>
              <a:gd name="connsiteX12" fmla="*/ 403907 w 445981"/>
              <a:gd name="connsiteY12" fmla="*/ 123416 h 145855"/>
              <a:gd name="connsiteX13" fmla="*/ 412322 w 445981"/>
              <a:gd name="connsiteY13" fmla="*/ 131830 h 145855"/>
              <a:gd name="connsiteX14" fmla="*/ 423541 w 445981"/>
              <a:gd name="connsiteY14" fmla="*/ 137440 h 145855"/>
              <a:gd name="connsiteX15" fmla="*/ 443176 w 445981"/>
              <a:gd name="connsiteY15" fmla="*/ 143050 h 145855"/>
              <a:gd name="connsiteX16" fmla="*/ 445981 w 445981"/>
              <a:gd name="connsiteY16" fmla="*/ 145855 h 145855"/>
              <a:gd name="connsiteX0" fmla="*/ 0 w 445981"/>
              <a:gd name="connsiteY0" fmla="*/ 0 h 145855"/>
              <a:gd name="connsiteX1" fmla="*/ 173905 w 445981"/>
              <a:gd name="connsiteY1" fmla="*/ 2805 h 145855"/>
              <a:gd name="connsiteX2" fmla="*/ 199149 w 445981"/>
              <a:gd name="connsiteY2" fmla="*/ 14024 h 145855"/>
              <a:gd name="connsiteX3" fmla="*/ 230003 w 445981"/>
              <a:gd name="connsiteY3" fmla="*/ 30854 h 145855"/>
              <a:gd name="connsiteX4" fmla="*/ 238417 w 445981"/>
              <a:gd name="connsiteY4" fmla="*/ 36464 h 145855"/>
              <a:gd name="connsiteX5" fmla="*/ 302930 w 445981"/>
              <a:gd name="connsiteY5" fmla="*/ 70123 h 145855"/>
              <a:gd name="connsiteX6" fmla="*/ 319760 w 445981"/>
              <a:gd name="connsiteY6" fmla="*/ 75732 h 145855"/>
              <a:gd name="connsiteX7" fmla="*/ 342199 w 445981"/>
              <a:gd name="connsiteY7" fmla="*/ 89757 h 145855"/>
              <a:gd name="connsiteX8" fmla="*/ 353419 w 445981"/>
              <a:gd name="connsiteY8" fmla="*/ 92562 h 145855"/>
              <a:gd name="connsiteX9" fmla="*/ 370248 w 445981"/>
              <a:gd name="connsiteY9" fmla="*/ 103781 h 145855"/>
              <a:gd name="connsiteX10" fmla="*/ 381468 w 445981"/>
              <a:gd name="connsiteY10" fmla="*/ 112196 h 145855"/>
              <a:gd name="connsiteX11" fmla="*/ 403907 w 445981"/>
              <a:gd name="connsiteY11" fmla="*/ 123416 h 145855"/>
              <a:gd name="connsiteX12" fmla="*/ 412322 w 445981"/>
              <a:gd name="connsiteY12" fmla="*/ 131830 h 145855"/>
              <a:gd name="connsiteX13" fmla="*/ 423541 w 445981"/>
              <a:gd name="connsiteY13" fmla="*/ 137440 h 145855"/>
              <a:gd name="connsiteX14" fmla="*/ 443176 w 445981"/>
              <a:gd name="connsiteY14" fmla="*/ 143050 h 145855"/>
              <a:gd name="connsiteX15" fmla="*/ 445981 w 445981"/>
              <a:gd name="connsiteY15" fmla="*/ 145855 h 145855"/>
              <a:gd name="connsiteX0" fmla="*/ 0 w 753163"/>
              <a:gd name="connsiteY0" fmla="*/ 347 h 143821"/>
              <a:gd name="connsiteX1" fmla="*/ 481087 w 753163"/>
              <a:gd name="connsiteY1" fmla="*/ 771 h 143821"/>
              <a:gd name="connsiteX2" fmla="*/ 506331 w 753163"/>
              <a:gd name="connsiteY2" fmla="*/ 11990 h 143821"/>
              <a:gd name="connsiteX3" fmla="*/ 537185 w 753163"/>
              <a:gd name="connsiteY3" fmla="*/ 28820 h 143821"/>
              <a:gd name="connsiteX4" fmla="*/ 545599 w 753163"/>
              <a:gd name="connsiteY4" fmla="*/ 34430 h 143821"/>
              <a:gd name="connsiteX5" fmla="*/ 610112 w 753163"/>
              <a:gd name="connsiteY5" fmla="*/ 68089 h 143821"/>
              <a:gd name="connsiteX6" fmla="*/ 626942 w 753163"/>
              <a:gd name="connsiteY6" fmla="*/ 73698 h 143821"/>
              <a:gd name="connsiteX7" fmla="*/ 649381 w 753163"/>
              <a:gd name="connsiteY7" fmla="*/ 87723 h 143821"/>
              <a:gd name="connsiteX8" fmla="*/ 660601 w 753163"/>
              <a:gd name="connsiteY8" fmla="*/ 90528 h 143821"/>
              <a:gd name="connsiteX9" fmla="*/ 677430 w 753163"/>
              <a:gd name="connsiteY9" fmla="*/ 101747 h 143821"/>
              <a:gd name="connsiteX10" fmla="*/ 688650 w 753163"/>
              <a:gd name="connsiteY10" fmla="*/ 110162 h 143821"/>
              <a:gd name="connsiteX11" fmla="*/ 711089 w 753163"/>
              <a:gd name="connsiteY11" fmla="*/ 121382 h 143821"/>
              <a:gd name="connsiteX12" fmla="*/ 719504 w 753163"/>
              <a:gd name="connsiteY12" fmla="*/ 129796 h 143821"/>
              <a:gd name="connsiteX13" fmla="*/ 730723 w 753163"/>
              <a:gd name="connsiteY13" fmla="*/ 135406 h 143821"/>
              <a:gd name="connsiteX14" fmla="*/ 750358 w 753163"/>
              <a:gd name="connsiteY14" fmla="*/ 141016 h 143821"/>
              <a:gd name="connsiteX15" fmla="*/ 753163 w 753163"/>
              <a:gd name="connsiteY15" fmla="*/ 143821 h 143821"/>
              <a:gd name="connsiteX0" fmla="*/ 0 w 753163"/>
              <a:gd name="connsiteY0" fmla="*/ 0 h 143474"/>
              <a:gd name="connsiteX1" fmla="*/ 506331 w 753163"/>
              <a:gd name="connsiteY1" fmla="*/ 11643 h 143474"/>
              <a:gd name="connsiteX2" fmla="*/ 537185 w 753163"/>
              <a:gd name="connsiteY2" fmla="*/ 28473 h 143474"/>
              <a:gd name="connsiteX3" fmla="*/ 545599 w 753163"/>
              <a:gd name="connsiteY3" fmla="*/ 34083 h 143474"/>
              <a:gd name="connsiteX4" fmla="*/ 610112 w 753163"/>
              <a:gd name="connsiteY4" fmla="*/ 67742 h 143474"/>
              <a:gd name="connsiteX5" fmla="*/ 626942 w 753163"/>
              <a:gd name="connsiteY5" fmla="*/ 73351 h 143474"/>
              <a:gd name="connsiteX6" fmla="*/ 649381 w 753163"/>
              <a:gd name="connsiteY6" fmla="*/ 87376 h 143474"/>
              <a:gd name="connsiteX7" fmla="*/ 660601 w 753163"/>
              <a:gd name="connsiteY7" fmla="*/ 90181 h 143474"/>
              <a:gd name="connsiteX8" fmla="*/ 677430 w 753163"/>
              <a:gd name="connsiteY8" fmla="*/ 101400 h 143474"/>
              <a:gd name="connsiteX9" fmla="*/ 688650 w 753163"/>
              <a:gd name="connsiteY9" fmla="*/ 109815 h 143474"/>
              <a:gd name="connsiteX10" fmla="*/ 711089 w 753163"/>
              <a:gd name="connsiteY10" fmla="*/ 121035 h 143474"/>
              <a:gd name="connsiteX11" fmla="*/ 719504 w 753163"/>
              <a:gd name="connsiteY11" fmla="*/ 129449 h 143474"/>
              <a:gd name="connsiteX12" fmla="*/ 730723 w 753163"/>
              <a:gd name="connsiteY12" fmla="*/ 135059 h 143474"/>
              <a:gd name="connsiteX13" fmla="*/ 750358 w 753163"/>
              <a:gd name="connsiteY13" fmla="*/ 140669 h 143474"/>
              <a:gd name="connsiteX14" fmla="*/ 753163 w 753163"/>
              <a:gd name="connsiteY14" fmla="*/ 143474 h 143474"/>
              <a:gd name="connsiteX0" fmla="*/ 0 w 753163"/>
              <a:gd name="connsiteY0" fmla="*/ 0 h 143474"/>
              <a:gd name="connsiteX1" fmla="*/ 537185 w 753163"/>
              <a:gd name="connsiteY1" fmla="*/ 28473 h 143474"/>
              <a:gd name="connsiteX2" fmla="*/ 545599 w 753163"/>
              <a:gd name="connsiteY2" fmla="*/ 34083 h 143474"/>
              <a:gd name="connsiteX3" fmla="*/ 610112 w 753163"/>
              <a:gd name="connsiteY3" fmla="*/ 67742 h 143474"/>
              <a:gd name="connsiteX4" fmla="*/ 626942 w 753163"/>
              <a:gd name="connsiteY4" fmla="*/ 73351 h 143474"/>
              <a:gd name="connsiteX5" fmla="*/ 649381 w 753163"/>
              <a:gd name="connsiteY5" fmla="*/ 87376 h 143474"/>
              <a:gd name="connsiteX6" fmla="*/ 660601 w 753163"/>
              <a:gd name="connsiteY6" fmla="*/ 90181 h 143474"/>
              <a:gd name="connsiteX7" fmla="*/ 677430 w 753163"/>
              <a:gd name="connsiteY7" fmla="*/ 101400 h 143474"/>
              <a:gd name="connsiteX8" fmla="*/ 688650 w 753163"/>
              <a:gd name="connsiteY8" fmla="*/ 109815 h 143474"/>
              <a:gd name="connsiteX9" fmla="*/ 711089 w 753163"/>
              <a:gd name="connsiteY9" fmla="*/ 121035 h 143474"/>
              <a:gd name="connsiteX10" fmla="*/ 719504 w 753163"/>
              <a:gd name="connsiteY10" fmla="*/ 129449 h 143474"/>
              <a:gd name="connsiteX11" fmla="*/ 730723 w 753163"/>
              <a:gd name="connsiteY11" fmla="*/ 135059 h 143474"/>
              <a:gd name="connsiteX12" fmla="*/ 750358 w 753163"/>
              <a:gd name="connsiteY12" fmla="*/ 140669 h 143474"/>
              <a:gd name="connsiteX13" fmla="*/ 753163 w 753163"/>
              <a:gd name="connsiteY13" fmla="*/ 143474 h 143474"/>
              <a:gd name="connsiteX0" fmla="*/ 0 w 753163"/>
              <a:gd name="connsiteY0" fmla="*/ 0 h 143474"/>
              <a:gd name="connsiteX1" fmla="*/ 537185 w 753163"/>
              <a:gd name="connsiteY1" fmla="*/ 28473 h 143474"/>
              <a:gd name="connsiteX2" fmla="*/ 610112 w 753163"/>
              <a:gd name="connsiteY2" fmla="*/ 67742 h 143474"/>
              <a:gd name="connsiteX3" fmla="*/ 626942 w 753163"/>
              <a:gd name="connsiteY3" fmla="*/ 73351 h 143474"/>
              <a:gd name="connsiteX4" fmla="*/ 649381 w 753163"/>
              <a:gd name="connsiteY4" fmla="*/ 87376 h 143474"/>
              <a:gd name="connsiteX5" fmla="*/ 660601 w 753163"/>
              <a:gd name="connsiteY5" fmla="*/ 90181 h 143474"/>
              <a:gd name="connsiteX6" fmla="*/ 677430 w 753163"/>
              <a:gd name="connsiteY6" fmla="*/ 101400 h 143474"/>
              <a:gd name="connsiteX7" fmla="*/ 688650 w 753163"/>
              <a:gd name="connsiteY7" fmla="*/ 109815 h 143474"/>
              <a:gd name="connsiteX8" fmla="*/ 711089 w 753163"/>
              <a:gd name="connsiteY8" fmla="*/ 121035 h 143474"/>
              <a:gd name="connsiteX9" fmla="*/ 719504 w 753163"/>
              <a:gd name="connsiteY9" fmla="*/ 129449 h 143474"/>
              <a:gd name="connsiteX10" fmla="*/ 730723 w 753163"/>
              <a:gd name="connsiteY10" fmla="*/ 135059 h 143474"/>
              <a:gd name="connsiteX11" fmla="*/ 750358 w 753163"/>
              <a:gd name="connsiteY11" fmla="*/ 140669 h 143474"/>
              <a:gd name="connsiteX12" fmla="*/ 753163 w 753163"/>
              <a:gd name="connsiteY12" fmla="*/ 143474 h 143474"/>
              <a:gd name="connsiteX0" fmla="*/ 0 w 753163"/>
              <a:gd name="connsiteY0" fmla="*/ 0 h 143474"/>
              <a:gd name="connsiteX1" fmla="*/ 610112 w 753163"/>
              <a:gd name="connsiteY1" fmla="*/ 67742 h 143474"/>
              <a:gd name="connsiteX2" fmla="*/ 626942 w 753163"/>
              <a:gd name="connsiteY2" fmla="*/ 73351 h 143474"/>
              <a:gd name="connsiteX3" fmla="*/ 649381 w 753163"/>
              <a:gd name="connsiteY3" fmla="*/ 87376 h 143474"/>
              <a:gd name="connsiteX4" fmla="*/ 660601 w 753163"/>
              <a:gd name="connsiteY4" fmla="*/ 90181 h 143474"/>
              <a:gd name="connsiteX5" fmla="*/ 677430 w 753163"/>
              <a:gd name="connsiteY5" fmla="*/ 101400 h 143474"/>
              <a:gd name="connsiteX6" fmla="*/ 688650 w 753163"/>
              <a:gd name="connsiteY6" fmla="*/ 109815 h 143474"/>
              <a:gd name="connsiteX7" fmla="*/ 711089 w 753163"/>
              <a:gd name="connsiteY7" fmla="*/ 121035 h 143474"/>
              <a:gd name="connsiteX8" fmla="*/ 719504 w 753163"/>
              <a:gd name="connsiteY8" fmla="*/ 129449 h 143474"/>
              <a:gd name="connsiteX9" fmla="*/ 730723 w 753163"/>
              <a:gd name="connsiteY9" fmla="*/ 135059 h 143474"/>
              <a:gd name="connsiteX10" fmla="*/ 750358 w 753163"/>
              <a:gd name="connsiteY10" fmla="*/ 140669 h 143474"/>
              <a:gd name="connsiteX11" fmla="*/ 753163 w 753163"/>
              <a:gd name="connsiteY11" fmla="*/ 143474 h 143474"/>
              <a:gd name="connsiteX0" fmla="*/ 0 w 753163"/>
              <a:gd name="connsiteY0" fmla="*/ 0 h 143474"/>
              <a:gd name="connsiteX1" fmla="*/ 610112 w 753163"/>
              <a:gd name="connsiteY1" fmla="*/ 67742 h 143474"/>
              <a:gd name="connsiteX2" fmla="*/ 626942 w 753163"/>
              <a:gd name="connsiteY2" fmla="*/ 73351 h 143474"/>
              <a:gd name="connsiteX3" fmla="*/ 649381 w 753163"/>
              <a:gd name="connsiteY3" fmla="*/ 87376 h 143474"/>
              <a:gd name="connsiteX4" fmla="*/ 677430 w 753163"/>
              <a:gd name="connsiteY4" fmla="*/ 101400 h 143474"/>
              <a:gd name="connsiteX5" fmla="*/ 688650 w 753163"/>
              <a:gd name="connsiteY5" fmla="*/ 109815 h 143474"/>
              <a:gd name="connsiteX6" fmla="*/ 711089 w 753163"/>
              <a:gd name="connsiteY6" fmla="*/ 121035 h 143474"/>
              <a:gd name="connsiteX7" fmla="*/ 719504 w 753163"/>
              <a:gd name="connsiteY7" fmla="*/ 129449 h 143474"/>
              <a:gd name="connsiteX8" fmla="*/ 730723 w 753163"/>
              <a:gd name="connsiteY8" fmla="*/ 135059 h 143474"/>
              <a:gd name="connsiteX9" fmla="*/ 750358 w 753163"/>
              <a:gd name="connsiteY9" fmla="*/ 140669 h 143474"/>
              <a:gd name="connsiteX10" fmla="*/ 753163 w 753163"/>
              <a:gd name="connsiteY10" fmla="*/ 143474 h 143474"/>
              <a:gd name="connsiteX0" fmla="*/ 0 w 753163"/>
              <a:gd name="connsiteY0" fmla="*/ 0 h 143474"/>
              <a:gd name="connsiteX1" fmla="*/ 610112 w 753163"/>
              <a:gd name="connsiteY1" fmla="*/ 67742 h 143474"/>
              <a:gd name="connsiteX2" fmla="*/ 626942 w 753163"/>
              <a:gd name="connsiteY2" fmla="*/ 73351 h 143474"/>
              <a:gd name="connsiteX3" fmla="*/ 677430 w 753163"/>
              <a:gd name="connsiteY3" fmla="*/ 101400 h 143474"/>
              <a:gd name="connsiteX4" fmla="*/ 688650 w 753163"/>
              <a:gd name="connsiteY4" fmla="*/ 109815 h 143474"/>
              <a:gd name="connsiteX5" fmla="*/ 711089 w 753163"/>
              <a:gd name="connsiteY5" fmla="*/ 121035 h 143474"/>
              <a:gd name="connsiteX6" fmla="*/ 719504 w 753163"/>
              <a:gd name="connsiteY6" fmla="*/ 129449 h 143474"/>
              <a:gd name="connsiteX7" fmla="*/ 730723 w 753163"/>
              <a:gd name="connsiteY7" fmla="*/ 135059 h 143474"/>
              <a:gd name="connsiteX8" fmla="*/ 750358 w 753163"/>
              <a:gd name="connsiteY8" fmla="*/ 140669 h 143474"/>
              <a:gd name="connsiteX9" fmla="*/ 753163 w 753163"/>
              <a:gd name="connsiteY9" fmla="*/ 143474 h 143474"/>
              <a:gd name="connsiteX0" fmla="*/ 0 w 753163"/>
              <a:gd name="connsiteY0" fmla="*/ 0 h 143474"/>
              <a:gd name="connsiteX1" fmla="*/ 610112 w 753163"/>
              <a:gd name="connsiteY1" fmla="*/ 67742 h 143474"/>
              <a:gd name="connsiteX2" fmla="*/ 626942 w 753163"/>
              <a:gd name="connsiteY2" fmla="*/ 73351 h 143474"/>
              <a:gd name="connsiteX3" fmla="*/ 677430 w 753163"/>
              <a:gd name="connsiteY3" fmla="*/ 101400 h 143474"/>
              <a:gd name="connsiteX4" fmla="*/ 711089 w 753163"/>
              <a:gd name="connsiteY4" fmla="*/ 121035 h 143474"/>
              <a:gd name="connsiteX5" fmla="*/ 719504 w 753163"/>
              <a:gd name="connsiteY5" fmla="*/ 129449 h 143474"/>
              <a:gd name="connsiteX6" fmla="*/ 730723 w 753163"/>
              <a:gd name="connsiteY6" fmla="*/ 135059 h 143474"/>
              <a:gd name="connsiteX7" fmla="*/ 750358 w 753163"/>
              <a:gd name="connsiteY7" fmla="*/ 140669 h 143474"/>
              <a:gd name="connsiteX8" fmla="*/ 753163 w 753163"/>
              <a:gd name="connsiteY8" fmla="*/ 143474 h 143474"/>
              <a:gd name="connsiteX0" fmla="*/ 0 w 753163"/>
              <a:gd name="connsiteY0" fmla="*/ 0 h 143474"/>
              <a:gd name="connsiteX1" fmla="*/ 610112 w 753163"/>
              <a:gd name="connsiteY1" fmla="*/ 67742 h 143474"/>
              <a:gd name="connsiteX2" fmla="*/ 626942 w 753163"/>
              <a:gd name="connsiteY2" fmla="*/ 73351 h 143474"/>
              <a:gd name="connsiteX3" fmla="*/ 711089 w 753163"/>
              <a:gd name="connsiteY3" fmla="*/ 121035 h 143474"/>
              <a:gd name="connsiteX4" fmla="*/ 719504 w 753163"/>
              <a:gd name="connsiteY4" fmla="*/ 129449 h 143474"/>
              <a:gd name="connsiteX5" fmla="*/ 730723 w 753163"/>
              <a:gd name="connsiteY5" fmla="*/ 135059 h 143474"/>
              <a:gd name="connsiteX6" fmla="*/ 750358 w 753163"/>
              <a:gd name="connsiteY6" fmla="*/ 140669 h 143474"/>
              <a:gd name="connsiteX7" fmla="*/ 753163 w 753163"/>
              <a:gd name="connsiteY7" fmla="*/ 143474 h 143474"/>
              <a:gd name="connsiteX0" fmla="*/ 0 w 753529"/>
              <a:gd name="connsiteY0" fmla="*/ 0 h 143474"/>
              <a:gd name="connsiteX1" fmla="*/ 610112 w 753529"/>
              <a:gd name="connsiteY1" fmla="*/ 67742 h 143474"/>
              <a:gd name="connsiteX2" fmla="*/ 626942 w 753529"/>
              <a:gd name="connsiteY2" fmla="*/ 73351 h 143474"/>
              <a:gd name="connsiteX3" fmla="*/ 711089 w 753529"/>
              <a:gd name="connsiteY3" fmla="*/ 121035 h 143474"/>
              <a:gd name="connsiteX4" fmla="*/ 719504 w 753529"/>
              <a:gd name="connsiteY4" fmla="*/ 129449 h 143474"/>
              <a:gd name="connsiteX5" fmla="*/ 750358 w 753529"/>
              <a:gd name="connsiteY5" fmla="*/ 140669 h 143474"/>
              <a:gd name="connsiteX6" fmla="*/ 753163 w 753529"/>
              <a:gd name="connsiteY6" fmla="*/ 143474 h 143474"/>
              <a:gd name="connsiteX0" fmla="*/ 0 w 753529"/>
              <a:gd name="connsiteY0" fmla="*/ 0 h 143474"/>
              <a:gd name="connsiteX1" fmla="*/ 610112 w 753529"/>
              <a:gd name="connsiteY1" fmla="*/ 67742 h 143474"/>
              <a:gd name="connsiteX2" fmla="*/ 711089 w 753529"/>
              <a:gd name="connsiteY2" fmla="*/ 121035 h 143474"/>
              <a:gd name="connsiteX3" fmla="*/ 719504 w 753529"/>
              <a:gd name="connsiteY3" fmla="*/ 129449 h 143474"/>
              <a:gd name="connsiteX4" fmla="*/ 750358 w 753529"/>
              <a:gd name="connsiteY4" fmla="*/ 140669 h 143474"/>
              <a:gd name="connsiteX5" fmla="*/ 753163 w 753529"/>
              <a:gd name="connsiteY5" fmla="*/ 143474 h 143474"/>
              <a:gd name="connsiteX0" fmla="*/ 0 w 753529"/>
              <a:gd name="connsiteY0" fmla="*/ 0 h 149538"/>
              <a:gd name="connsiteX1" fmla="*/ 221969 w 753529"/>
              <a:gd name="connsiteY1" fmla="*/ 143942 h 149538"/>
              <a:gd name="connsiteX2" fmla="*/ 711089 w 753529"/>
              <a:gd name="connsiteY2" fmla="*/ 121035 h 149538"/>
              <a:gd name="connsiteX3" fmla="*/ 719504 w 753529"/>
              <a:gd name="connsiteY3" fmla="*/ 129449 h 149538"/>
              <a:gd name="connsiteX4" fmla="*/ 750358 w 753529"/>
              <a:gd name="connsiteY4" fmla="*/ 140669 h 149538"/>
              <a:gd name="connsiteX5" fmla="*/ 753163 w 753529"/>
              <a:gd name="connsiteY5" fmla="*/ 143474 h 149538"/>
              <a:gd name="connsiteX0" fmla="*/ 0 w 753529"/>
              <a:gd name="connsiteY0" fmla="*/ 0 h 252066"/>
              <a:gd name="connsiteX1" fmla="*/ 221969 w 753529"/>
              <a:gd name="connsiteY1" fmla="*/ 143942 h 252066"/>
              <a:gd name="connsiteX2" fmla="*/ 434864 w 753529"/>
              <a:gd name="connsiteY2" fmla="*/ 252004 h 252066"/>
              <a:gd name="connsiteX3" fmla="*/ 719504 w 753529"/>
              <a:gd name="connsiteY3" fmla="*/ 129449 h 252066"/>
              <a:gd name="connsiteX4" fmla="*/ 750358 w 753529"/>
              <a:gd name="connsiteY4" fmla="*/ 140669 h 252066"/>
              <a:gd name="connsiteX5" fmla="*/ 753163 w 753529"/>
              <a:gd name="connsiteY5" fmla="*/ 143474 h 252066"/>
              <a:gd name="connsiteX0" fmla="*/ 0 w 759931"/>
              <a:gd name="connsiteY0" fmla="*/ 0 h 257104"/>
              <a:gd name="connsiteX1" fmla="*/ 221969 w 759931"/>
              <a:gd name="connsiteY1" fmla="*/ 143942 h 257104"/>
              <a:gd name="connsiteX2" fmla="*/ 434864 w 759931"/>
              <a:gd name="connsiteY2" fmla="*/ 252004 h 257104"/>
              <a:gd name="connsiteX3" fmla="*/ 631398 w 759931"/>
              <a:gd name="connsiteY3" fmla="*/ 229462 h 257104"/>
              <a:gd name="connsiteX4" fmla="*/ 750358 w 759931"/>
              <a:gd name="connsiteY4" fmla="*/ 140669 h 257104"/>
              <a:gd name="connsiteX5" fmla="*/ 753163 w 759931"/>
              <a:gd name="connsiteY5" fmla="*/ 143474 h 257104"/>
              <a:gd name="connsiteX0" fmla="*/ 0 w 996050"/>
              <a:gd name="connsiteY0" fmla="*/ 0 h 257104"/>
              <a:gd name="connsiteX1" fmla="*/ 221969 w 996050"/>
              <a:gd name="connsiteY1" fmla="*/ 143942 h 257104"/>
              <a:gd name="connsiteX2" fmla="*/ 434864 w 996050"/>
              <a:gd name="connsiteY2" fmla="*/ 252004 h 257104"/>
              <a:gd name="connsiteX3" fmla="*/ 631398 w 996050"/>
              <a:gd name="connsiteY3" fmla="*/ 229462 h 257104"/>
              <a:gd name="connsiteX4" fmla="*/ 750358 w 996050"/>
              <a:gd name="connsiteY4" fmla="*/ 140669 h 257104"/>
              <a:gd name="connsiteX5" fmla="*/ 996050 w 996050"/>
              <a:gd name="connsiteY5" fmla="*/ 250630 h 257104"/>
              <a:gd name="connsiteX0" fmla="*/ 0 w 996050"/>
              <a:gd name="connsiteY0" fmla="*/ 0 h 255300"/>
              <a:gd name="connsiteX1" fmla="*/ 221969 w 996050"/>
              <a:gd name="connsiteY1" fmla="*/ 143942 h 255300"/>
              <a:gd name="connsiteX2" fmla="*/ 434864 w 996050"/>
              <a:gd name="connsiteY2" fmla="*/ 252004 h 255300"/>
              <a:gd name="connsiteX3" fmla="*/ 631398 w 996050"/>
              <a:gd name="connsiteY3" fmla="*/ 229462 h 255300"/>
              <a:gd name="connsiteX4" fmla="*/ 996050 w 996050"/>
              <a:gd name="connsiteY4" fmla="*/ 250630 h 255300"/>
              <a:gd name="connsiteX0" fmla="*/ 0 w 769831"/>
              <a:gd name="connsiteY0" fmla="*/ 0 h 257207"/>
              <a:gd name="connsiteX1" fmla="*/ 221969 w 769831"/>
              <a:gd name="connsiteY1" fmla="*/ 143942 h 257207"/>
              <a:gd name="connsiteX2" fmla="*/ 434864 w 769831"/>
              <a:gd name="connsiteY2" fmla="*/ 252004 h 257207"/>
              <a:gd name="connsiteX3" fmla="*/ 631398 w 769831"/>
              <a:gd name="connsiteY3" fmla="*/ 229462 h 257207"/>
              <a:gd name="connsiteX4" fmla="*/ 769831 w 769831"/>
              <a:gd name="connsiteY4" fmla="*/ 136330 h 257207"/>
              <a:gd name="connsiteX0" fmla="*/ 0 w 769831"/>
              <a:gd name="connsiteY0" fmla="*/ 0 h 257207"/>
              <a:gd name="connsiteX1" fmla="*/ 221969 w 769831"/>
              <a:gd name="connsiteY1" fmla="*/ 143942 h 257207"/>
              <a:gd name="connsiteX2" fmla="*/ 434864 w 769831"/>
              <a:gd name="connsiteY2" fmla="*/ 252004 h 257207"/>
              <a:gd name="connsiteX3" fmla="*/ 631398 w 769831"/>
              <a:gd name="connsiteY3" fmla="*/ 229462 h 257207"/>
              <a:gd name="connsiteX4" fmla="*/ 769831 w 769831"/>
              <a:gd name="connsiteY4" fmla="*/ 136330 h 257207"/>
              <a:gd name="connsiteX0" fmla="*/ 0 w 769831"/>
              <a:gd name="connsiteY0" fmla="*/ 0 h 264090"/>
              <a:gd name="connsiteX1" fmla="*/ 221969 w 769831"/>
              <a:gd name="connsiteY1" fmla="*/ 143942 h 264090"/>
              <a:gd name="connsiteX2" fmla="*/ 434864 w 769831"/>
              <a:gd name="connsiteY2" fmla="*/ 252004 h 264090"/>
              <a:gd name="connsiteX3" fmla="*/ 629017 w 769831"/>
              <a:gd name="connsiteY3" fmla="*/ 248512 h 264090"/>
              <a:gd name="connsiteX4" fmla="*/ 769831 w 769831"/>
              <a:gd name="connsiteY4" fmla="*/ 136330 h 264090"/>
              <a:gd name="connsiteX0" fmla="*/ 0 w 769831"/>
              <a:gd name="connsiteY0" fmla="*/ 0 h 272390"/>
              <a:gd name="connsiteX1" fmla="*/ 221969 w 769831"/>
              <a:gd name="connsiteY1" fmla="*/ 143942 h 272390"/>
              <a:gd name="connsiteX2" fmla="*/ 427720 w 769831"/>
              <a:gd name="connsiteY2" fmla="*/ 263910 h 272390"/>
              <a:gd name="connsiteX3" fmla="*/ 629017 w 769831"/>
              <a:gd name="connsiteY3" fmla="*/ 248512 h 272390"/>
              <a:gd name="connsiteX4" fmla="*/ 769831 w 769831"/>
              <a:gd name="connsiteY4" fmla="*/ 136330 h 272390"/>
              <a:gd name="connsiteX0" fmla="*/ 0 w 769831"/>
              <a:gd name="connsiteY0" fmla="*/ 0 h 272390"/>
              <a:gd name="connsiteX1" fmla="*/ 221969 w 769831"/>
              <a:gd name="connsiteY1" fmla="*/ 143942 h 272390"/>
              <a:gd name="connsiteX2" fmla="*/ 427720 w 769831"/>
              <a:gd name="connsiteY2" fmla="*/ 263910 h 272390"/>
              <a:gd name="connsiteX3" fmla="*/ 629017 w 769831"/>
              <a:gd name="connsiteY3" fmla="*/ 248512 h 272390"/>
              <a:gd name="connsiteX4" fmla="*/ 769831 w 769831"/>
              <a:gd name="connsiteY4" fmla="*/ 136330 h 272390"/>
              <a:gd name="connsiteX0" fmla="*/ 0 w 769831"/>
              <a:gd name="connsiteY0" fmla="*/ 0 h 270451"/>
              <a:gd name="connsiteX1" fmla="*/ 229113 w 769831"/>
              <a:gd name="connsiteY1" fmla="*/ 170136 h 270451"/>
              <a:gd name="connsiteX2" fmla="*/ 427720 w 769831"/>
              <a:gd name="connsiteY2" fmla="*/ 263910 h 270451"/>
              <a:gd name="connsiteX3" fmla="*/ 629017 w 769831"/>
              <a:gd name="connsiteY3" fmla="*/ 248512 h 270451"/>
              <a:gd name="connsiteX4" fmla="*/ 769831 w 769831"/>
              <a:gd name="connsiteY4" fmla="*/ 136330 h 270451"/>
              <a:gd name="connsiteX0" fmla="*/ 0 w 769831"/>
              <a:gd name="connsiteY0" fmla="*/ 0 h 249757"/>
              <a:gd name="connsiteX1" fmla="*/ 229113 w 769831"/>
              <a:gd name="connsiteY1" fmla="*/ 170136 h 249757"/>
              <a:gd name="connsiteX2" fmla="*/ 461057 w 769831"/>
              <a:gd name="connsiteY2" fmla="*/ 194854 h 249757"/>
              <a:gd name="connsiteX3" fmla="*/ 629017 w 769831"/>
              <a:gd name="connsiteY3" fmla="*/ 248512 h 249757"/>
              <a:gd name="connsiteX4" fmla="*/ 769831 w 769831"/>
              <a:gd name="connsiteY4" fmla="*/ 136330 h 249757"/>
              <a:gd name="connsiteX0" fmla="*/ 0 w 769831"/>
              <a:gd name="connsiteY0" fmla="*/ 0 h 249373"/>
              <a:gd name="connsiteX1" fmla="*/ 229113 w 769831"/>
              <a:gd name="connsiteY1" fmla="*/ 170136 h 249373"/>
              <a:gd name="connsiteX2" fmla="*/ 461057 w 769831"/>
              <a:gd name="connsiteY2" fmla="*/ 194854 h 249373"/>
              <a:gd name="connsiteX3" fmla="*/ 629017 w 769831"/>
              <a:gd name="connsiteY3" fmla="*/ 248512 h 249373"/>
              <a:gd name="connsiteX4" fmla="*/ 769831 w 769831"/>
              <a:gd name="connsiteY4" fmla="*/ 136330 h 249373"/>
              <a:gd name="connsiteX0" fmla="*/ 0 w 769831"/>
              <a:gd name="connsiteY0" fmla="*/ 0 h 197972"/>
              <a:gd name="connsiteX1" fmla="*/ 229113 w 769831"/>
              <a:gd name="connsiteY1" fmla="*/ 170136 h 197972"/>
              <a:gd name="connsiteX2" fmla="*/ 461057 w 769831"/>
              <a:gd name="connsiteY2" fmla="*/ 194854 h 197972"/>
              <a:gd name="connsiteX3" fmla="*/ 669498 w 769831"/>
              <a:gd name="connsiteY3" fmla="*/ 138974 h 197972"/>
              <a:gd name="connsiteX4" fmla="*/ 769831 w 769831"/>
              <a:gd name="connsiteY4" fmla="*/ 136330 h 197972"/>
              <a:gd name="connsiteX0" fmla="*/ 0 w 769831"/>
              <a:gd name="connsiteY0" fmla="*/ 0 h 195680"/>
              <a:gd name="connsiteX1" fmla="*/ 229113 w 769831"/>
              <a:gd name="connsiteY1" fmla="*/ 170136 h 195680"/>
              <a:gd name="connsiteX2" fmla="*/ 461057 w 769831"/>
              <a:gd name="connsiteY2" fmla="*/ 194854 h 195680"/>
              <a:gd name="connsiteX3" fmla="*/ 605205 w 769831"/>
              <a:gd name="connsiteY3" fmla="*/ 169930 h 195680"/>
              <a:gd name="connsiteX4" fmla="*/ 769831 w 769831"/>
              <a:gd name="connsiteY4" fmla="*/ 136330 h 1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831" h="195680">
                <a:moveTo>
                  <a:pt x="0" y="0"/>
                </a:moveTo>
                <a:cubicBezTo>
                  <a:pt x="160509" y="105925"/>
                  <a:pt x="152270" y="137660"/>
                  <a:pt x="229113" y="170136"/>
                </a:cubicBezTo>
                <a:cubicBezTo>
                  <a:pt x="305956" y="202612"/>
                  <a:pt x="398375" y="194888"/>
                  <a:pt x="461057" y="194854"/>
                </a:cubicBezTo>
                <a:cubicBezTo>
                  <a:pt x="523739" y="194820"/>
                  <a:pt x="553743" y="179684"/>
                  <a:pt x="605205" y="169930"/>
                </a:cubicBezTo>
                <a:cubicBezTo>
                  <a:pt x="656667" y="160176"/>
                  <a:pt x="712912" y="203357"/>
                  <a:pt x="769831" y="136330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フリーフォーム 15"/>
          <p:cNvSpPr/>
          <p:nvPr/>
        </p:nvSpPr>
        <p:spPr>
          <a:xfrm>
            <a:off x="6477337" y="2047699"/>
            <a:ext cx="706836" cy="107510"/>
          </a:xfrm>
          <a:custGeom>
            <a:avLst/>
            <a:gdLst>
              <a:gd name="connsiteX0" fmla="*/ 0 w 311344"/>
              <a:gd name="connsiteY0" fmla="*/ 0 h 126473"/>
              <a:gd name="connsiteX1" fmla="*/ 92562 w 311344"/>
              <a:gd name="connsiteY1" fmla="*/ 61708 h 126473"/>
              <a:gd name="connsiteX2" fmla="*/ 103781 w 311344"/>
              <a:gd name="connsiteY2" fmla="*/ 72928 h 126473"/>
              <a:gd name="connsiteX3" fmla="*/ 115001 w 311344"/>
              <a:gd name="connsiteY3" fmla="*/ 78538 h 126473"/>
              <a:gd name="connsiteX4" fmla="*/ 123416 w 311344"/>
              <a:gd name="connsiteY4" fmla="*/ 86953 h 126473"/>
              <a:gd name="connsiteX5" fmla="*/ 143050 w 311344"/>
              <a:gd name="connsiteY5" fmla="*/ 95367 h 126473"/>
              <a:gd name="connsiteX6" fmla="*/ 157075 w 311344"/>
              <a:gd name="connsiteY6" fmla="*/ 103782 h 126473"/>
              <a:gd name="connsiteX7" fmla="*/ 179514 w 311344"/>
              <a:gd name="connsiteY7" fmla="*/ 109392 h 126473"/>
              <a:gd name="connsiteX8" fmla="*/ 232807 w 311344"/>
              <a:gd name="connsiteY8" fmla="*/ 120611 h 126473"/>
              <a:gd name="connsiteX9" fmla="*/ 272076 w 311344"/>
              <a:gd name="connsiteY9" fmla="*/ 126221 h 126473"/>
              <a:gd name="connsiteX10" fmla="*/ 311344 w 311344"/>
              <a:gd name="connsiteY10" fmla="*/ 126221 h 126473"/>
              <a:gd name="connsiteX0" fmla="*/ 0 w 558176"/>
              <a:gd name="connsiteY0" fmla="*/ 129025 h 273196"/>
              <a:gd name="connsiteX1" fmla="*/ 92562 w 558176"/>
              <a:gd name="connsiteY1" fmla="*/ 190733 h 273196"/>
              <a:gd name="connsiteX2" fmla="*/ 103781 w 558176"/>
              <a:gd name="connsiteY2" fmla="*/ 201953 h 273196"/>
              <a:gd name="connsiteX3" fmla="*/ 115001 w 558176"/>
              <a:gd name="connsiteY3" fmla="*/ 207563 h 273196"/>
              <a:gd name="connsiteX4" fmla="*/ 123416 w 558176"/>
              <a:gd name="connsiteY4" fmla="*/ 215978 h 273196"/>
              <a:gd name="connsiteX5" fmla="*/ 143050 w 558176"/>
              <a:gd name="connsiteY5" fmla="*/ 224392 h 273196"/>
              <a:gd name="connsiteX6" fmla="*/ 157075 w 558176"/>
              <a:gd name="connsiteY6" fmla="*/ 232807 h 273196"/>
              <a:gd name="connsiteX7" fmla="*/ 179514 w 558176"/>
              <a:gd name="connsiteY7" fmla="*/ 238417 h 273196"/>
              <a:gd name="connsiteX8" fmla="*/ 232807 w 558176"/>
              <a:gd name="connsiteY8" fmla="*/ 249636 h 273196"/>
              <a:gd name="connsiteX9" fmla="*/ 272076 w 558176"/>
              <a:gd name="connsiteY9" fmla="*/ 255246 h 273196"/>
              <a:gd name="connsiteX10" fmla="*/ 558176 w 558176"/>
              <a:gd name="connsiteY10" fmla="*/ 0 h 273196"/>
              <a:gd name="connsiteX0" fmla="*/ 0 w 706836"/>
              <a:gd name="connsiteY0" fmla="*/ 14024 h 273196"/>
              <a:gd name="connsiteX1" fmla="*/ 241222 w 706836"/>
              <a:gd name="connsiteY1" fmla="*/ 190733 h 273196"/>
              <a:gd name="connsiteX2" fmla="*/ 252441 w 706836"/>
              <a:gd name="connsiteY2" fmla="*/ 201953 h 273196"/>
              <a:gd name="connsiteX3" fmla="*/ 263661 w 706836"/>
              <a:gd name="connsiteY3" fmla="*/ 207563 h 273196"/>
              <a:gd name="connsiteX4" fmla="*/ 272076 w 706836"/>
              <a:gd name="connsiteY4" fmla="*/ 215978 h 273196"/>
              <a:gd name="connsiteX5" fmla="*/ 291710 w 706836"/>
              <a:gd name="connsiteY5" fmla="*/ 224392 h 273196"/>
              <a:gd name="connsiteX6" fmla="*/ 305735 w 706836"/>
              <a:gd name="connsiteY6" fmla="*/ 232807 h 273196"/>
              <a:gd name="connsiteX7" fmla="*/ 328174 w 706836"/>
              <a:gd name="connsiteY7" fmla="*/ 238417 h 273196"/>
              <a:gd name="connsiteX8" fmla="*/ 381467 w 706836"/>
              <a:gd name="connsiteY8" fmla="*/ 249636 h 273196"/>
              <a:gd name="connsiteX9" fmla="*/ 420736 w 706836"/>
              <a:gd name="connsiteY9" fmla="*/ 255246 h 273196"/>
              <a:gd name="connsiteX10" fmla="*/ 706836 w 706836"/>
              <a:gd name="connsiteY10" fmla="*/ 0 h 273196"/>
              <a:gd name="connsiteX0" fmla="*/ 0 w 706836"/>
              <a:gd name="connsiteY0" fmla="*/ 14024 h 273196"/>
              <a:gd name="connsiteX1" fmla="*/ 241222 w 706836"/>
              <a:gd name="connsiteY1" fmla="*/ 190733 h 273196"/>
              <a:gd name="connsiteX2" fmla="*/ 252441 w 706836"/>
              <a:gd name="connsiteY2" fmla="*/ 201953 h 273196"/>
              <a:gd name="connsiteX3" fmla="*/ 263661 w 706836"/>
              <a:gd name="connsiteY3" fmla="*/ 207563 h 273196"/>
              <a:gd name="connsiteX4" fmla="*/ 291710 w 706836"/>
              <a:gd name="connsiteY4" fmla="*/ 224392 h 273196"/>
              <a:gd name="connsiteX5" fmla="*/ 305735 w 706836"/>
              <a:gd name="connsiteY5" fmla="*/ 232807 h 273196"/>
              <a:gd name="connsiteX6" fmla="*/ 328174 w 706836"/>
              <a:gd name="connsiteY6" fmla="*/ 238417 h 273196"/>
              <a:gd name="connsiteX7" fmla="*/ 381467 w 706836"/>
              <a:gd name="connsiteY7" fmla="*/ 249636 h 273196"/>
              <a:gd name="connsiteX8" fmla="*/ 420736 w 706836"/>
              <a:gd name="connsiteY8" fmla="*/ 255246 h 273196"/>
              <a:gd name="connsiteX9" fmla="*/ 706836 w 706836"/>
              <a:gd name="connsiteY9" fmla="*/ 0 h 273196"/>
              <a:gd name="connsiteX0" fmla="*/ 0 w 706836"/>
              <a:gd name="connsiteY0" fmla="*/ 14024 h 273196"/>
              <a:gd name="connsiteX1" fmla="*/ 241222 w 706836"/>
              <a:gd name="connsiteY1" fmla="*/ 190733 h 273196"/>
              <a:gd name="connsiteX2" fmla="*/ 252441 w 706836"/>
              <a:gd name="connsiteY2" fmla="*/ 201953 h 273196"/>
              <a:gd name="connsiteX3" fmla="*/ 263661 w 706836"/>
              <a:gd name="connsiteY3" fmla="*/ 207563 h 273196"/>
              <a:gd name="connsiteX4" fmla="*/ 291710 w 706836"/>
              <a:gd name="connsiteY4" fmla="*/ 224392 h 273196"/>
              <a:gd name="connsiteX5" fmla="*/ 328174 w 706836"/>
              <a:gd name="connsiteY5" fmla="*/ 238417 h 273196"/>
              <a:gd name="connsiteX6" fmla="*/ 381467 w 706836"/>
              <a:gd name="connsiteY6" fmla="*/ 249636 h 273196"/>
              <a:gd name="connsiteX7" fmla="*/ 420736 w 706836"/>
              <a:gd name="connsiteY7" fmla="*/ 255246 h 273196"/>
              <a:gd name="connsiteX8" fmla="*/ 706836 w 706836"/>
              <a:gd name="connsiteY8" fmla="*/ 0 h 273196"/>
              <a:gd name="connsiteX0" fmla="*/ 0 w 706836"/>
              <a:gd name="connsiteY0" fmla="*/ 14024 h 273436"/>
              <a:gd name="connsiteX1" fmla="*/ 241222 w 706836"/>
              <a:gd name="connsiteY1" fmla="*/ 190733 h 273436"/>
              <a:gd name="connsiteX2" fmla="*/ 252441 w 706836"/>
              <a:gd name="connsiteY2" fmla="*/ 201953 h 273436"/>
              <a:gd name="connsiteX3" fmla="*/ 263661 w 706836"/>
              <a:gd name="connsiteY3" fmla="*/ 207563 h 273436"/>
              <a:gd name="connsiteX4" fmla="*/ 291710 w 706836"/>
              <a:gd name="connsiteY4" fmla="*/ 224392 h 273436"/>
              <a:gd name="connsiteX5" fmla="*/ 381467 w 706836"/>
              <a:gd name="connsiteY5" fmla="*/ 249636 h 273436"/>
              <a:gd name="connsiteX6" fmla="*/ 420736 w 706836"/>
              <a:gd name="connsiteY6" fmla="*/ 255246 h 273436"/>
              <a:gd name="connsiteX7" fmla="*/ 706836 w 706836"/>
              <a:gd name="connsiteY7" fmla="*/ 0 h 273436"/>
              <a:gd name="connsiteX0" fmla="*/ 0 w 706836"/>
              <a:gd name="connsiteY0" fmla="*/ 14024 h 267373"/>
              <a:gd name="connsiteX1" fmla="*/ 241222 w 706836"/>
              <a:gd name="connsiteY1" fmla="*/ 190733 h 267373"/>
              <a:gd name="connsiteX2" fmla="*/ 252441 w 706836"/>
              <a:gd name="connsiteY2" fmla="*/ 201953 h 267373"/>
              <a:gd name="connsiteX3" fmla="*/ 263661 w 706836"/>
              <a:gd name="connsiteY3" fmla="*/ 207563 h 267373"/>
              <a:gd name="connsiteX4" fmla="*/ 291710 w 706836"/>
              <a:gd name="connsiteY4" fmla="*/ 224392 h 267373"/>
              <a:gd name="connsiteX5" fmla="*/ 420736 w 706836"/>
              <a:gd name="connsiteY5" fmla="*/ 255246 h 267373"/>
              <a:gd name="connsiteX6" fmla="*/ 706836 w 706836"/>
              <a:gd name="connsiteY6" fmla="*/ 0 h 267373"/>
              <a:gd name="connsiteX0" fmla="*/ 0 w 706836"/>
              <a:gd name="connsiteY0" fmla="*/ 110665 h 340025"/>
              <a:gd name="connsiteX1" fmla="*/ 241222 w 706836"/>
              <a:gd name="connsiteY1" fmla="*/ 287374 h 340025"/>
              <a:gd name="connsiteX2" fmla="*/ 252441 w 706836"/>
              <a:gd name="connsiteY2" fmla="*/ 298594 h 340025"/>
              <a:gd name="connsiteX3" fmla="*/ 263661 w 706836"/>
              <a:gd name="connsiteY3" fmla="*/ 304204 h 340025"/>
              <a:gd name="connsiteX4" fmla="*/ 291710 w 706836"/>
              <a:gd name="connsiteY4" fmla="*/ 321033 h 340025"/>
              <a:gd name="connsiteX5" fmla="*/ 375858 w 706836"/>
              <a:gd name="connsiteY5" fmla="*/ 6884 h 340025"/>
              <a:gd name="connsiteX6" fmla="*/ 706836 w 706836"/>
              <a:gd name="connsiteY6" fmla="*/ 96641 h 340025"/>
              <a:gd name="connsiteX0" fmla="*/ 0 w 706836"/>
              <a:gd name="connsiteY0" fmla="*/ 110665 h 338891"/>
              <a:gd name="connsiteX1" fmla="*/ 241222 w 706836"/>
              <a:gd name="connsiteY1" fmla="*/ 287374 h 338891"/>
              <a:gd name="connsiteX2" fmla="*/ 252441 w 706836"/>
              <a:gd name="connsiteY2" fmla="*/ 298594 h 338891"/>
              <a:gd name="connsiteX3" fmla="*/ 291710 w 706836"/>
              <a:gd name="connsiteY3" fmla="*/ 321033 h 338891"/>
              <a:gd name="connsiteX4" fmla="*/ 375858 w 706836"/>
              <a:gd name="connsiteY4" fmla="*/ 6884 h 338891"/>
              <a:gd name="connsiteX5" fmla="*/ 706836 w 706836"/>
              <a:gd name="connsiteY5" fmla="*/ 96641 h 338891"/>
              <a:gd name="connsiteX0" fmla="*/ 0 w 706836"/>
              <a:gd name="connsiteY0" fmla="*/ 110665 h 341011"/>
              <a:gd name="connsiteX1" fmla="*/ 241222 w 706836"/>
              <a:gd name="connsiteY1" fmla="*/ 287374 h 341011"/>
              <a:gd name="connsiteX2" fmla="*/ 291710 w 706836"/>
              <a:gd name="connsiteY2" fmla="*/ 321033 h 341011"/>
              <a:gd name="connsiteX3" fmla="*/ 375858 w 706836"/>
              <a:gd name="connsiteY3" fmla="*/ 6884 h 341011"/>
              <a:gd name="connsiteX4" fmla="*/ 706836 w 706836"/>
              <a:gd name="connsiteY4" fmla="*/ 96641 h 341011"/>
              <a:gd name="connsiteX0" fmla="*/ 0 w 706836"/>
              <a:gd name="connsiteY0" fmla="*/ 109083 h 287253"/>
              <a:gd name="connsiteX1" fmla="*/ 241222 w 706836"/>
              <a:gd name="connsiteY1" fmla="*/ 285792 h 287253"/>
              <a:gd name="connsiteX2" fmla="*/ 375858 w 706836"/>
              <a:gd name="connsiteY2" fmla="*/ 5302 h 287253"/>
              <a:gd name="connsiteX3" fmla="*/ 706836 w 706836"/>
              <a:gd name="connsiteY3" fmla="*/ 95059 h 287253"/>
              <a:gd name="connsiteX0" fmla="*/ 0 w 706836"/>
              <a:gd name="connsiteY0" fmla="*/ 106496 h 120717"/>
              <a:gd name="connsiteX1" fmla="*/ 171099 w 706836"/>
              <a:gd name="connsiteY1" fmla="*/ 30763 h 120717"/>
              <a:gd name="connsiteX2" fmla="*/ 375858 w 706836"/>
              <a:gd name="connsiteY2" fmla="*/ 2715 h 120717"/>
              <a:gd name="connsiteX3" fmla="*/ 706836 w 706836"/>
              <a:gd name="connsiteY3" fmla="*/ 92472 h 120717"/>
              <a:gd name="connsiteX0" fmla="*/ 0 w 706836"/>
              <a:gd name="connsiteY0" fmla="*/ 107510 h 122489"/>
              <a:gd name="connsiteX1" fmla="*/ 171099 w 706836"/>
              <a:gd name="connsiteY1" fmla="*/ 31777 h 122489"/>
              <a:gd name="connsiteX2" fmla="*/ 375858 w 706836"/>
              <a:gd name="connsiteY2" fmla="*/ 3729 h 122489"/>
              <a:gd name="connsiteX3" fmla="*/ 706836 w 706836"/>
              <a:gd name="connsiteY3" fmla="*/ 93486 h 122489"/>
              <a:gd name="connsiteX0" fmla="*/ 0 w 706836"/>
              <a:gd name="connsiteY0" fmla="*/ 107510 h 107510"/>
              <a:gd name="connsiteX1" fmla="*/ 171099 w 706836"/>
              <a:gd name="connsiteY1" fmla="*/ 31777 h 107510"/>
              <a:gd name="connsiteX2" fmla="*/ 375858 w 706836"/>
              <a:gd name="connsiteY2" fmla="*/ 3729 h 107510"/>
              <a:gd name="connsiteX3" fmla="*/ 706836 w 706836"/>
              <a:gd name="connsiteY3" fmla="*/ 93486 h 10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6836" h="107510">
                <a:moveTo>
                  <a:pt x="0" y="107510"/>
                </a:moveTo>
                <a:cubicBezTo>
                  <a:pt x="62546" y="77291"/>
                  <a:pt x="111358" y="57357"/>
                  <a:pt x="171099" y="31777"/>
                </a:cubicBezTo>
                <a:cubicBezTo>
                  <a:pt x="233742" y="4955"/>
                  <a:pt x="286569" y="-6556"/>
                  <a:pt x="375858" y="3729"/>
                </a:cubicBezTo>
                <a:cubicBezTo>
                  <a:pt x="465147" y="14014"/>
                  <a:pt x="693747" y="93486"/>
                  <a:pt x="706836" y="93486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7" name="Picture 2" descr="C:\Users\R3-T08-支援訓練\AppData\Local\Microsoft\Windows\Temporary Internet Files\Content.IE5\IWQIK6Z2\MC90023503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747" y="1978559"/>
            <a:ext cx="720079" cy="32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8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5" presetClass="emph" presetSubtype="0" repeatCount="400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23" presetClass="exit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452 0.00625 L -0.06077 -0.0125 L -0.11545 0.02222 L -0.14566 0.01226 L -0.18038 -0.02593 L -0.21129 -0.04862 L -0.26893 -0.04538 L -0.32847 -0.0125 L -0.35226 0.01921 L -0.42309 0.05069 L -0.4309 0.08217 L -0.41511 0.11365 L -0.40729 0.1662 L -0.37587 0.15555 L -0.34653 0.13148 " pathEditMode="relative" rAng="0" ptsTypes="AAAAAAAAAAAAAAA">
                                      <p:cBhvr>
                                        <p:cTn id="36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19" y="52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 descr="画面の領域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11510"/>
            <a:ext cx="3024336" cy="4282689"/>
          </a:xfrm>
        </p:spPr>
      </p:pic>
      <p:sp>
        <p:nvSpPr>
          <p:cNvPr id="5" name="テキスト ボックス 4"/>
          <p:cNvSpPr txBox="1"/>
          <p:nvPr/>
        </p:nvSpPr>
        <p:spPr>
          <a:xfrm>
            <a:off x="4338341" y="1059582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香川県がうどん県に改名しました</a:t>
            </a:r>
            <a:endParaRPr kumimoji="1" lang="ja-JP" alt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87774"/>
            <a:ext cx="363713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4585144" y="3640822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solidFill>
                  <a:schemeClr val="bg1"/>
                </a:solidFill>
                <a:latin typeface="+mj-ea"/>
                <a:ea typeface="+mj-ea"/>
              </a:rPr>
              <a:t>うどん県</a:t>
            </a:r>
            <a:endParaRPr kumimoji="1" lang="ja-JP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D1B24"/>
              </a:clrFrom>
              <a:clrTo>
                <a:srgbClr val="ED1B2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371084"/>
            <a:ext cx="534318" cy="691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776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乗換ルート</a:t>
            </a:r>
            <a:endParaRPr kumimoji="1" lang="ja-JP" altLang="en-US" dirty="0"/>
          </a:p>
        </p:txBody>
      </p:sp>
      <p:sp>
        <p:nvSpPr>
          <p:cNvPr id="8" name="対角する 2 つの角を丸めた四角形 7"/>
          <p:cNvSpPr/>
          <p:nvPr/>
        </p:nvSpPr>
        <p:spPr>
          <a:xfrm>
            <a:off x="762714" y="1408317"/>
            <a:ext cx="1440160" cy="452241"/>
          </a:xfrm>
          <a:prstGeom prst="round2Diag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大阪</a:t>
            </a:r>
            <a:endParaRPr kumimoji="1" lang="ja-JP" altLang="en-US" dirty="0"/>
          </a:p>
        </p:txBody>
      </p:sp>
      <p:sp>
        <p:nvSpPr>
          <p:cNvPr id="12" name="対角する 2 つの角を丸めた四角形 11"/>
          <p:cNvSpPr/>
          <p:nvPr/>
        </p:nvSpPr>
        <p:spPr>
          <a:xfrm>
            <a:off x="1065054" y="2246748"/>
            <a:ext cx="1144958" cy="359541"/>
          </a:xfrm>
          <a:prstGeom prst="round2Diag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姫路</a:t>
            </a:r>
            <a:endParaRPr kumimoji="1" lang="ja-JP" altLang="en-US" dirty="0"/>
          </a:p>
        </p:txBody>
      </p:sp>
      <p:sp>
        <p:nvSpPr>
          <p:cNvPr id="13" name="対角する 2 つの角を丸めた四角形 12"/>
          <p:cNvSpPr/>
          <p:nvPr/>
        </p:nvSpPr>
        <p:spPr>
          <a:xfrm>
            <a:off x="769852" y="2796662"/>
            <a:ext cx="1440160" cy="452241"/>
          </a:xfrm>
          <a:prstGeom prst="round2Diag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相生</a:t>
            </a:r>
            <a:endParaRPr kumimoji="1" lang="ja-JP" altLang="en-US" dirty="0"/>
          </a:p>
        </p:txBody>
      </p:sp>
      <p:sp>
        <p:nvSpPr>
          <p:cNvPr id="14" name="対角する 2 つの角を丸めた四角形 13"/>
          <p:cNvSpPr/>
          <p:nvPr/>
        </p:nvSpPr>
        <p:spPr>
          <a:xfrm>
            <a:off x="769852" y="3588750"/>
            <a:ext cx="1440160" cy="452241"/>
          </a:xfrm>
          <a:prstGeom prst="round2Diag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岡山</a:t>
            </a:r>
            <a:endParaRPr kumimoji="1" lang="ja-JP" altLang="en-US" dirty="0"/>
          </a:p>
        </p:txBody>
      </p:sp>
      <p:sp>
        <p:nvSpPr>
          <p:cNvPr id="15" name="対角する 2 つの角を丸めた四角形 14"/>
          <p:cNvSpPr/>
          <p:nvPr/>
        </p:nvSpPr>
        <p:spPr>
          <a:xfrm>
            <a:off x="758412" y="4236822"/>
            <a:ext cx="1440160" cy="452241"/>
          </a:xfrm>
          <a:prstGeom prst="round2Diag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高松</a:t>
            </a:r>
            <a:endParaRPr lang="en-US" altLang="ja-JP" dirty="0" smtClean="0"/>
          </a:p>
        </p:txBody>
      </p:sp>
      <p:pic>
        <p:nvPicPr>
          <p:cNvPr id="18" name="Picture 2" descr="ファイル:Special rapid servic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45" y="2160353"/>
            <a:ext cx="826955" cy="45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上矢印 2"/>
          <p:cNvSpPr/>
          <p:nvPr/>
        </p:nvSpPr>
        <p:spPr>
          <a:xfrm rot="10800000">
            <a:off x="1759660" y="1779661"/>
            <a:ext cx="432048" cy="1080120"/>
          </a:xfrm>
          <a:prstGeom prst="up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上矢印 19"/>
          <p:cNvSpPr/>
          <p:nvPr/>
        </p:nvSpPr>
        <p:spPr>
          <a:xfrm rot="10800000">
            <a:off x="1777964" y="3139479"/>
            <a:ext cx="432048" cy="584398"/>
          </a:xfrm>
          <a:prstGeom prst="up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上矢印 21"/>
          <p:cNvSpPr/>
          <p:nvPr/>
        </p:nvSpPr>
        <p:spPr>
          <a:xfrm rot="10800000">
            <a:off x="1789291" y="3939901"/>
            <a:ext cx="432048" cy="437479"/>
          </a:xfrm>
          <a:prstGeom prst="up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283968" y="1410329"/>
            <a:ext cx="2376264" cy="400110"/>
          </a:xfrm>
          <a:prstGeom prst="rect">
            <a:avLst/>
          </a:prstGeom>
          <a:noFill/>
          <a:effectLst>
            <a:glow rad="139700">
              <a:schemeClr val="bg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所要時間</a:t>
            </a:r>
            <a:r>
              <a: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:</a:t>
            </a: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 約</a:t>
            </a:r>
            <a:r>
              <a:rPr lang="en-US" altLang="ja-JP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4</a:t>
            </a: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時間</a:t>
            </a:r>
            <a:endParaRPr lang="en-US" altLang="ja-JP" sz="2000" dirty="0" smtClean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2267744" y="2056965"/>
            <a:ext cx="1584176" cy="369332"/>
          </a:xfrm>
          <a:prstGeom prst="rect">
            <a:avLst/>
          </a:prstGeom>
          <a:noFill/>
          <a:effectLst>
            <a:glow rad="139700">
              <a:schemeClr val="bg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約</a:t>
            </a:r>
            <a:r>
              <a:rPr lang="en-US" altLang="ja-JP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1</a:t>
            </a:r>
            <a:r>
              <a:rPr lang="ja-JP" altLang="en-US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時間</a:t>
            </a:r>
            <a:endParaRPr lang="en-US" altLang="ja-JP" dirty="0" smtClean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2267744" y="3219418"/>
            <a:ext cx="1584176" cy="369332"/>
          </a:xfrm>
          <a:prstGeom prst="rect">
            <a:avLst/>
          </a:prstGeom>
          <a:noFill/>
          <a:effectLst>
            <a:glow rad="139700">
              <a:schemeClr val="bg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約</a:t>
            </a:r>
            <a:r>
              <a:rPr lang="en-US" altLang="ja-JP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1</a:t>
            </a:r>
            <a:r>
              <a:rPr lang="ja-JP" altLang="en-US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時間</a:t>
            </a:r>
            <a:r>
              <a:rPr lang="en-US" altLang="ja-JP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30</a:t>
            </a:r>
            <a:r>
              <a:rPr lang="ja-JP" altLang="en-US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分</a:t>
            </a:r>
            <a:endParaRPr lang="en-US" altLang="ja-JP" dirty="0" smtClean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267744" y="3939900"/>
            <a:ext cx="1584176" cy="369332"/>
          </a:xfrm>
          <a:prstGeom prst="rect">
            <a:avLst/>
          </a:prstGeom>
          <a:noFill/>
          <a:effectLst>
            <a:glow rad="139700">
              <a:schemeClr val="bg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約</a:t>
            </a:r>
            <a:r>
              <a:rPr lang="en-US" altLang="ja-JP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1</a:t>
            </a:r>
            <a:r>
              <a:rPr lang="ja-JP" altLang="en-US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時間</a:t>
            </a:r>
            <a:endParaRPr lang="en-US" altLang="ja-JP" dirty="0" smtClean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6" name="左中かっこ 5"/>
          <p:cNvSpPr/>
          <p:nvPr/>
        </p:nvSpPr>
        <p:spPr>
          <a:xfrm flipH="1">
            <a:off x="3491880" y="2142994"/>
            <a:ext cx="504056" cy="2116099"/>
          </a:xfrm>
          <a:prstGeom prst="leftBrace">
            <a:avLst>
              <a:gd name="adj1" fmla="val 34295"/>
              <a:gd name="adj2" fmla="val 32573"/>
            </a:avLst>
          </a:prstGeom>
          <a:ln>
            <a:solidFill>
              <a:schemeClr val="tx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" name="カギ線コネクタ 30"/>
          <p:cNvCxnSpPr>
            <a:stCxn id="6" idx="1"/>
            <a:endCxn id="4" idx="1"/>
          </p:cNvCxnSpPr>
          <p:nvPr/>
        </p:nvCxnSpPr>
        <p:spPr>
          <a:xfrm flipV="1">
            <a:off x="3995936" y="1610384"/>
            <a:ext cx="288032" cy="1221887"/>
          </a:xfrm>
          <a:prstGeom prst="bentConnector3">
            <a:avLst>
              <a:gd name="adj1" fmla="val 19523"/>
            </a:avLst>
          </a:prstGeom>
          <a:ln>
            <a:solidFill>
              <a:schemeClr val="tx1"/>
            </a:solidFill>
            <a:tailEnd type="arrow"/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9" name="グループ化 2058"/>
          <p:cNvGrpSpPr/>
          <p:nvPr/>
        </p:nvGrpSpPr>
        <p:grpSpPr>
          <a:xfrm>
            <a:off x="4277103" y="1399428"/>
            <a:ext cx="4593931" cy="3267008"/>
            <a:chOff x="4277103" y="1399428"/>
            <a:chExt cx="4593931" cy="3267008"/>
          </a:xfrm>
        </p:grpSpPr>
        <p:sp>
          <p:nvSpPr>
            <p:cNvPr id="9" name="対角する 2 つの角を丸めた四角形 8"/>
            <p:cNvSpPr/>
            <p:nvPr/>
          </p:nvSpPr>
          <p:spPr>
            <a:xfrm>
              <a:off x="7164288" y="1399428"/>
              <a:ext cx="1440160" cy="452241"/>
            </a:xfrm>
            <a:prstGeom prst="round2Diag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大阪</a:t>
              </a:r>
              <a:endParaRPr kumimoji="1" lang="ja-JP" altLang="en-US" dirty="0"/>
            </a:p>
          </p:txBody>
        </p:sp>
        <p:sp>
          <p:nvSpPr>
            <p:cNvPr id="10" name="対角する 2 つの角を丸めた四角形 9"/>
            <p:cNvSpPr/>
            <p:nvPr/>
          </p:nvSpPr>
          <p:spPr>
            <a:xfrm>
              <a:off x="7152187" y="1916874"/>
              <a:ext cx="1440160" cy="452241"/>
            </a:xfrm>
            <a:prstGeom prst="round2Diag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新大阪</a:t>
              </a:r>
              <a:endParaRPr kumimoji="1" lang="ja-JP" altLang="en-US" dirty="0"/>
            </a:p>
          </p:txBody>
        </p:sp>
        <p:sp>
          <p:nvSpPr>
            <p:cNvPr id="16" name="対角する 2 つの角を丸めた四角形 15"/>
            <p:cNvSpPr/>
            <p:nvPr/>
          </p:nvSpPr>
          <p:spPr>
            <a:xfrm>
              <a:off x="7147401" y="3575276"/>
              <a:ext cx="1440160" cy="452241"/>
            </a:xfrm>
            <a:prstGeom prst="round2Diag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/>
                <a:t>岡山</a:t>
              </a:r>
              <a:endParaRPr kumimoji="1" lang="ja-JP" altLang="en-US" dirty="0"/>
            </a:p>
          </p:txBody>
        </p:sp>
        <p:sp>
          <p:nvSpPr>
            <p:cNvPr id="17" name="対角する 2 つの角を丸めた四角形 16"/>
            <p:cNvSpPr/>
            <p:nvPr/>
          </p:nvSpPr>
          <p:spPr>
            <a:xfrm>
              <a:off x="7152187" y="4214195"/>
              <a:ext cx="1440160" cy="452241"/>
            </a:xfrm>
            <a:prstGeom prst="round2Diag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/>
                <a:t>高松</a:t>
              </a:r>
              <a:endParaRPr lang="en-US" altLang="ja-JP" dirty="0" smtClean="0"/>
            </a:p>
          </p:txBody>
        </p:sp>
        <p:pic>
          <p:nvPicPr>
            <p:cNvPr id="2050" name="Picture 2" descr="http://uxm.ninja-web.net/pic/n700/n700_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6" t="21117" b="31987"/>
            <a:stretch/>
          </p:blipFill>
          <p:spPr bwMode="auto">
            <a:xfrm>
              <a:off x="7596336" y="2798371"/>
              <a:ext cx="1274698" cy="341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上矢印 22"/>
            <p:cNvSpPr/>
            <p:nvPr/>
          </p:nvSpPr>
          <p:spPr>
            <a:xfrm rot="10800000">
              <a:off x="7164288" y="1779661"/>
              <a:ext cx="432048" cy="288033"/>
            </a:xfrm>
            <a:prstGeom prst="up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上矢印 23"/>
            <p:cNvSpPr/>
            <p:nvPr/>
          </p:nvSpPr>
          <p:spPr>
            <a:xfrm rot="10800000">
              <a:off x="7182592" y="2319721"/>
              <a:ext cx="432048" cy="1404156"/>
            </a:xfrm>
            <a:prstGeom prst="up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上矢印 24"/>
            <p:cNvSpPr/>
            <p:nvPr/>
          </p:nvSpPr>
          <p:spPr>
            <a:xfrm rot="10800000">
              <a:off x="7193919" y="3939900"/>
              <a:ext cx="432048" cy="437479"/>
            </a:xfrm>
            <a:prstGeom prst="up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4277103" y="2448425"/>
              <a:ext cx="2887185" cy="4001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>
              <a:glow rad="139700">
                <a:schemeClr val="bg1"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ja-JP" altLang="en-US" sz="2000" dirty="0" smtClean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参考</a:t>
              </a:r>
              <a:r>
                <a:rPr lang="en-US" altLang="ja-JP" sz="2000" dirty="0" smtClean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)</a:t>
              </a:r>
              <a:r>
                <a:rPr lang="ja-JP" altLang="en-US" sz="2000" dirty="0" smtClean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新幹線</a:t>
              </a:r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利用の</a:t>
              </a:r>
              <a:r>
                <a:rPr lang="ja-JP" altLang="en-US" sz="2000" dirty="0" smtClean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場合</a:t>
              </a:r>
              <a:endParaRPr lang="en-US" altLang="ja-JP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4277103" y="2839942"/>
              <a:ext cx="3031201" cy="1631216"/>
            </a:xfrm>
            <a:prstGeom prst="rect">
              <a:avLst/>
            </a:prstGeom>
            <a:noFill/>
            <a:effectLst>
              <a:glow rad="139700">
                <a:schemeClr val="bg1"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所要時間</a:t>
              </a:r>
              <a:r>
                <a:rPr lang="en-US" altLang="ja-JP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:</a:t>
              </a:r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 約</a:t>
              </a:r>
              <a:r>
                <a:rPr lang="en-US" altLang="ja-JP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2</a:t>
              </a:r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時間</a:t>
              </a:r>
              <a:r>
                <a:rPr lang="en-US" altLang="ja-JP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30</a:t>
              </a:r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分</a:t>
              </a:r>
              <a:endParaRPr lang="en-US" altLang="ja-JP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endParaRPr>
            </a:p>
            <a:p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片道</a:t>
              </a:r>
              <a:r>
                <a:rPr lang="en-US" altLang="ja-JP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:</a:t>
              </a:r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   </a:t>
              </a:r>
              <a:r>
                <a:rPr lang="en-US" altLang="ja-JP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7,420</a:t>
              </a:r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円 </a:t>
              </a:r>
              <a:endParaRPr lang="en-US" altLang="ja-JP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endParaRPr>
            </a:p>
            <a:p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往復</a:t>
              </a:r>
              <a:r>
                <a:rPr lang="en-US" altLang="ja-JP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:</a:t>
              </a:r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altLang="ja-JP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14,840</a:t>
              </a:r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円</a:t>
              </a:r>
              <a:endParaRPr lang="en-US" altLang="ja-JP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endParaRPr>
            </a:p>
            <a:p>
              <a:r>
                <a:rPr lang="en-US" altLang="ja-JP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(</a:t>
              </a:r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片道運賃</a:t>
              </a:r>
              <a:r>
                <a:rPr lang="en-US" altLang="ja-JP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:4,500</a:t>
              </a:r>
              <a:r>
                <a:rPr lang="ja-JP" altLang="en-US" sz="2000" dirty="0" smtClean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円</a:t>
              </a:r>
              <a:endPara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endParaRPr>
            </a:p>
            <a:p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 </a:t>
              </a:r>
              <a:r>
                <a:rPr lang="ja-JP" altLang="en-US" sz="2000" dirty="0" smtClean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 新幹線</a:t>
              </a:r>
              <a:r>
                <a:rPr lang="en-US" altLang="ja-JP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:2,920</a:t>
              </a:r>
              <a:r>
                <a:rPr lang="ja-JP" altLang="en-US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円</a:t>
              </a:r>
              <a:r>
                <a:rPr lang="en-US" altLang="ja-JP" sz="2000" dirty="0">
                  <a:effectLst>
                    <a:glow rad="139700">
                      <a:schemeClr val="bg1">
                        <a:alpha val="40000"/>
                      </a:schemeClr>
                    </a:glow>
                  </a:effectLst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888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100_099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81"/>
          <a:stretch/>
        </p:blipFill>
        <p:spPr bwMode="auto">
          <a:xfrm>
            <a:off x="3275856" y="1491630"/>
            <a:ext cx="5433120" cy="306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マリンライナーで瀬戸大橋を渡る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美しいコースです</a:t>
            </a:r>
            <a:endParaRPr kumimoji="1" lang="ja-JP" altLang="en-US" dirty="0"/>
          </a:p>
        </p:txBody>
      </p:sp>
      <p:pic>
        <p:nvPicPr>
          <p:cNvPr id="4" name="【鉄道HD】5000系+223系 快速マリンライナー その1.hd720.mp4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59998.6944"/>
                  <p14:fade in="1000" out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09902" y="1491630"/>
            <a:ext cx="5402263" cy="3038475"/>
          </a:xfrm>
        </p:spPr>
      </p:pic>
      <p:pic>
        <p:nvPicPr>
          <p:cNvPr id="4098" name="Picture 2" descr="http://www42.tok2.com/home/den8901/s-t/marine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5" b="17875"/>
          <a:stretch/>
        </p:blipFill>
        <p:spPr bwMode="auto">
          <a:xfrm>
            <a:off x="3275856" y="1491630"/>
            <a:ext cx="5433120" cy="306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607194" y="1685336"/>
            <a:ext cx="65527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マリンライナー</a:t>
            </a:r>
            <a:r>
              <a:rPr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は最高</a:t>
            </a: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速度</a:t>
            </a:r>
            <a:r>
              <a: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130km/h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1</a:t>
            </a: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号車は</a:t>
            </a:r>
            <a:r>
              <a: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2</a:t>
            </a: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階建て指定席</a:t>
            </a:r>
            <a:r>
              <a: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(310</a:t>
            </a: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円</a:t>
            </a:r>
            <a:r>
              <a: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)</a:t>
            </a:r>
            <a:endParaRPr lang="en-US" altLang="ja-JP" sz="2000" dirty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２階はパノラマシートですが</a:t>
            </a:r>
            <a:r>
              <a: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/>
            </a:r>
            <a:br>
              <a:rPr lang="en-US" altLang="ja-JP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</a:br>
            <a:r>
              <a:rPr lang="ja-JP" altLang="en-US" sz="20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グリーン指定席のため乗れません</a:t>
            </a:r>
            <a:endParaRPr lang="en-US" altLang="ja-JP" sz="2000" dirty="0" smtClean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岡山～高松を</a:t>
            </a:r>
            <a:r>
              <a:rPr lang="en-US" altLang="ja-JP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1</a:t>
            </a:r>
            <a:r>
              <a:rPr lang="ja-JP" altLang="en-US" sz="20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時間で結びます</a:t>
            </a:r>
            <a:endParaRPr lang="en-US" altLang="ja-JP" sz="2000" dirty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  <a:p>
            <a:endParaRPr kumimoji="1" lang="ja-JP" altLang="en-US" dirty="0"/>
          </a:p>
        </p:txBody>
      </p:sp>
      <p:pic>
        <p:nvPicPr>
          <p:cNvPr id="7" name="Picture 4" descr="http://upload.wikimedia.org/wikipedia/commons/9/94/Great_Seto_Bridge-Rikujyo0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63"/>
          <a:stretch/>
        </p:blipFill>
        <p:spPr bwMode="auto">
          <a:xfrm>
            <a:off x="2339752" y="2283718"/>
            <a:ext cx="4212780" cy="269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ds.exblog.jp/pds/1/200804%2F28%2F22%2Fe0147022_1758274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75605"/>
            <a:ext cx="3214703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70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9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uiExpand="1" build="p"/>
      <p:bldP spid="5" grpI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乗換時刻を調べるのに便利なサイト</a:t>
            </a:r>
            <a:endParaRPr kumimoji="1" lang="ja-JP" altLang="en-US" dirty="0"/>
          </a:p>
        </p:txBody>
      </p:sp>
      <p:pic>
        <p:nvPicPr>
          <p:cNvPr id="4" name="図 3" descr="画面の領域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7806"/>
            <a:ext cx="3715868" cy="324036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575042" y="4658166"/>
            <a:ext cx="3395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http://www.jorudan.co.jp/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283968" y="1419622"/>
            <a:ext cx="46085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ja-JP" altLang="en-US" sz="2400" dirty="0"/>
              <a:t>携帯や</a:t>
            </a:r>
            <a:r>
              <a:rPr lang="en-US" altLang="ja-JP" sz="2400" dirty="0"/>
              <a:t>WEB</a:t>
            </a:r>
            <a:r>
              <a:rPr lang="ja-JP" altLang="en-US" sz="2400" dirty="0"/>
              <a:t>などでも乗換時刻は検索</a:t>
            </a:r>
            <a:r>
              <a:rPr lang="ja-JP" altLang="en-US" sz="2400" dirty="0" smtClean="0"/>
              <a:t>できます。･･･が！</a:t>
            </a:r>
            <a:endParaRPr lang="en-US" altLang="ja-JP" sz="2400" dirty="0" smtClean="0"/>
          </a:p>
          <a:p>
            <a:pPr marL="342900" indent="-342900">
              <a:buFont typeface="Wingdings" pitchFamily="2" charset="2"/>
              <a:buChar char="Ø"/>
            </a:pPr>
            <a:r>
              <a:rPr lang="ja-JP" altLang="en-US" sz="2400" dirty="0"/>
              <a:t>飛行機や</a:t>
            </a:r>
            <a:r>
              <a:rPr lang="ja-JP" altLang="en-US" sz="2400" dirty="0" smtClean="0"/>
              <a:t>特急などが優先されて結果に出てしまいます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 smtClean="0"/>
              <a:t>（オプション変更が必要）</a:t>
            </a:r>
            <a:endParaRPr lang="en-US" altLang="ja-JP" sz="2400" dirty="0"/>
          </a:p>
          <a:p>
            <a:pPr marL="342900" indent="-342900">
              <a:buFont typeface="Wingdings" pitchFamily="2" charset="2"/>
              <a:buChar char="Ø"/>
            </a:pPr>
            <a:r>
              <a:rPr lang="ja-JP" altLang="en-US" sz="2400" dirty="0" smtClean="0"/>
              <a:t>ジョルダンの青春</a:t>
            </a:r>
            <a:r>
              <a:rPr lang="en-US" altLang="ja-JP" sz="2400" dirty="0" smtClean="0"/>
              <a:t>18</a:t>
            </a:r>
            <a:r>
              <a:rPr lang="ja-JP" altLang="en-US" sz="2400" dirty="0" smtClean="0"/>
              <a:t>きっぷ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 smtClean="0"/>
              <a:t>検索は乗車可能なルートのみで検索されるので便利です</a:t>
            </a:r>
            <a:endParaRPr kumimoji="1" lang="en-US" altLang="ja-JP" sz="2400" dirty="0" smtClean="0"/>
          </a:p>
        </p:txBody>
      </p:sp>
      <p:sp>
        <p:nvSpPr>
          <p:cNvPr id="10" name="正方形/長方形 9"/>
          <p:cNvSpPr/>
          <p:nvPr/>
        </p:nvSpPr>
        <p:spPr>
          <a:xfrm>
            <a:off x="1162051" y="1915885"/>
            <a:ext cx="1790699" cy="889908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 descr="画面の領域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06" y="1502294"/>
            <a:ext cx="3456383" cy="171709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11" name="角丸四角形 10"/>
          <p:cNvSpPr/>
          <p:nvPr/>
        </p:nvSpPr>
        <p:spPr>
          <a:xfrm>
            <a:off x="1686100" y="1502294"/>
            <a:ext cx="1008112" cy="27736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056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でも用意しておきたい時刻表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11560" y="1355520"/>
            <a:ext cx="7920880" cy="3304461"/>
          </a:xfrm>
        </p:spPr>
        <p:txBody>
          <a:bodyPr anchor="t">
            <a:normAutofit lnSpcReduction="10000"/>
          </a:bodyPr>
          <a:lstStyle/>
          <a:p>
            <a:r>
              <a:rPr kumimoji="1" lang="ja-JP" altLang="en-US" sz="2400" dirty="0" smtClean="0"/>
              <a:t>急なダイヤの乱れなどで</a:t>
            </a:r>
            <a:r>
              <a:rPr lang="en-US" altLang="ja-JP" sz="2400" dirty="0"/>
              <a:t/>
            </a:r>
            <a:br>
              <a:rPr lang="en-US" altLang="ja-JP" sz="2400" dirty="0"/>
            </a:br>
            <a:r>
              <a:rPr lang="ja-JP" altLang="en-US" sz="2400" dirty="0" smtClean="0"/>
              <a:t>予定が狂う時があります</a:t>
            </a:r>
            <a:endParaRPr lang="en-US" altLang="ja-JP" sz="2400" dirty="0" smtClean="0"/>
          </a:p>
          <a:p>
            <a:r>
              <a:rPr lang="ja-JP" altLang="en-US" sz="2400" dirty="0"/>
              <a:t>ルート</a:t>
            </a:r>
            <a:r>
              <a:rPr lang="ja-JP" altLang="en-US" sz="2400" dirty="0" smtClean="0"/>
              <a:t>を変更して行動しないと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 smtClean="0"/>
              <a:t>いけないことも</a:t>
            </a:r>
            <a:r>
              <a:rPr lang="ja-JP" altLang="en-US" sz="2400" dirty="0" err="1" smtClean="0"/>
              <a:t>、、、</a:t>
            </a:r>
            <a:endParaRPr lang="en-US" altLang="ja-JP" sz="2400" dirty="0" smtClean="0"/>
          </a:p>
          <a:p>
            <a:r>
              <a:rPr lang="ja-JP" altLang="en-US" sz="2400" dirty="0"/>
              <a:t>そんなとき</a:t>
            </a:r>
            <a:r>
              <a:rPr lang="ja-JP" altLang="en-US" sz="2400" dirty="0" smtClean="0"/>
              <a:t>に路線図の掲載されている</a:t>
            </a:r>
            <a:r>
              <a:rPr lang="en-US" altLang="ja-JP" sz="2400" dirty="0"/>
              <a:t/>
            </a:r>
            <a:br>
              <a:rPr lang="en-US" altLang="ja-JP" sz="2400" dirty="0"/>
            </a:br>
            <a:r>
              <a:rPr lang="ja-JP" altLang="en-US" sz="2400" dirty="0" smtClean="0"/>
              <a:t>時刻表は便利です</a:t>
            </a:r>
            <a:endParaRPr lang="en-US" altLang="ja-JP" sz="2400" dirty="0" smtClean="0"/>
          </a:p>
          <a:p>
            <a:r>
              <a:rPr lang="ja-JP" altLang="en-US" sz="2400" dirty="0" smtClean="0"/>
              <a:t>全駅掲載でコンパクトな</a:t>
            </a:r>
            <a:r>
              <a:rPr lang="en-US" altLang="ja-JP" sz="2400" dirty="0" smtClean="0"/>
              <a:t/>
            </a:r>
            <a:br>
              <a:rPr lang="en-US" altLang="ja-JP" sz="2400" dirty="0" smtClean="0"/>
            </a:br>
            <a:r>
              <a:rPr lang="ja-JP" altLang="en-US" sz="2400" dirty="0" smtClean="0"/>
              <a:t>コンパス時刻表がおすすめ</a:t>
            </a:r>
            <a:endParaRPr lang="en-US" altLang="ja-JP" sz="2400" dirty="0" smtClean="0"/>
          </a:p>
          <a:p>
            <a:endParaRPr kumimoji="1" lang="en-US" altLang="ja-JP" sz="2800" dirty="0" smtClean="0"/>
          </a:p>
        </p:txBody>
      </p:sp>
      <p:pic>
        <p:nvPicPr>
          <p:cNvPr id="3074" name="Picture 2" descr="E:\18素材\時刻表\49100531112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9119">
            <a:off x="6209099" y="976602"/>
            <a:ext cx="1300411" cy="184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18素材\時刻表\49100512512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9007">
            <a:off x="7168539" y="1254539"/>
            <a:ext cx="1292014" cy="187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18素材\時刻表\49100384212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92650">
            <a:off x="6134676" y="1610760"/>
            <a:ext cx="998742" cy="142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18素材\時刻表\491003441121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07">
            <a:off x="7379196" y="1968384"/>
            <a:ext cx="760766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18素材\時刻表\491003821121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0021">
            <a:off x="6739371" y="2135366"/>
            <a:ext cx="801222" cy="136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18素材\時刻表\491003841121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247" y="2486166"/>
            <a:ext cx="971177" cy="137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40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30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参考書籍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ja-JP" altLang="en-US" b="1" dirty="0" smtClean="0"/>
              <a:t>青春</a:t>
            </a:r>
            <a:r>
              <a:rPr lang="en-US" altLang="ja-JP" b="1" dirty="0" smtClean="0"/>
              <a:t>18</a:t>
            </a:r>
            <a:r>
              <a:rPr lang="ja-JP" altLang="en-US" b="1" dirty="0" smtClean="0"/>
              <a:t>きっぷパーフェクト・ガイド（</a:t>
            </a:r>
            <a:r>
              <a:rPr lang="en-US" altLang="ja-JP" b="1" dirty="0" smtClean="0"/>
              <a:t>2011-2012</a:t>
            </a:r>
            <a:r>
              <a:rPr lang="ja-JP" altLang="en-US" b="1" dirty="0" smtClean="0"/>
              <a:t>）</a:t>
            </a:r>
            <a:r>
              <a:rPr lang="en-US" altLang="ja-JP" b="1" dirty="0" smtClean="0"/>
              <a:t/>
            </a:r>
            <a:br>
              <a:rPr lang="en-US" altLang="ja-JP" b="1" dirty="0" smtClean="0"/>
            </a:br>
            <a:r>
              <a:rPr lang="ja-JP" altLang="en-US" b="1" dirty="0"/>
              <a:t>（イカロス出版</a:t>
            </a:r>
            <a:r>
              <a:rPr lang="ja-JP" altLang="en-US" b="1" dirty="0" smtClean="0"/>
              <a:t>）</a:t>
            </a:r>
            <a:r>
              <a:rPr lang="en-US" altLang="ja-JP" b="1" dirty="0" smtClean="0"/>
              <a:t/>
            </a:r>
            <a:br>
              <a:rPr lang="en-US" altLang="ja-JP" b="1" dirty="0" smtClean="0"/>
            </a:br>
            <a:r>
              <a:rPr lang="en-US" altLang="ja-JP" dirty="0"/>
              <a:t>1,470</a:t>
            </a:r>
            <a:r>
              <a:rPr lang="ja-JP" altLang="en-US" dirty="0"/>
              <a:t>円</a:t>
            </a:r>
            <a:endParaRPr lang="ja-JP" altLang="en-US" dirty="0" smtClean="0"/>
          </a:p>
          <a:p>
            <a:r>
              <a:rPr lang="ja-JP" altLang="en-US" b="1" dirty="0" smtClean="0"/>
              <a:t>おとな</a:t>
            </a:r>
            <a:r>
              <a:rPr lang="ja-JP" altLang="en-US" b="1" dirty="0"/>
              <a:t>の青春</a:t>
            </a:r>
            <a:r>
              <a:rPr lang="en-US" altLang="ja-JP" b="1" dirty="0"/>
              <a:t>18</a:t>
            </a:r>
            <a:r>
              <a:rPr lang="ja-JP" altLang="en-US" b="1" dirty="0"/>
              <a:t>きっぷの旅 </a:t>
            </a:r>
            <a:r>
              <a:rPr lang="en-US" altLang="ja-JP" b="1" dirty="0"/>
              <a:t>2011</a:t>
            </a:r>
            <a:r>
              <a:rPr lang="ja-JP" altLang="en-US" b="1" dirty="0"/>
              <a:t>年</a:t>
            </a:r>
            <a:r>
              <a:rPr lang="ja-JP" altLang="en-US" b="1" dirty="0" smtClean="0"/>
              <a:t>冬季編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ja-JP" altLang="en-US" dirty="0"/>
              <a:t>（学研</a:t>
            </a:r>
            <a:r>
              <a:rPr lang="ja-JP" altLang="en-US" dirty="0" smtClean="0"/>
              <a:t>マーケティング）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en-US" altLang="ja-JP" dirty="0"/>
              <a:t>2011</a:t>
            </a:r>
            <a:r>
              <a:rPr lang="ja-JP" altLang="en-US" dirty="0"/>
              <a:t>年</a:t>
            </a:r>
            <a:r>
              <a:rPr lang="en-US" altLang="ja-JP" dirty="0"/>
              <a:t>11</a:t>
            </a:r>
            <a:r>
              <a:rPr lang="ja-JP" altLang="en-US" dirty="0"/>
              <a:t>月</a:t>
            </a:r>
            <a:r>
              <a:rPr lang="en-US" altLang="ja-JP" dirty="0"/>
              <a:t>17</a:t>
            </a:r>
            <a:r>
              <a:rPr lang="ja-JP" altLang="en-US" dirty="0" smtClean="0"/>
              <a:t>日発売 </a:t>
            </a:r>
            <a:r>
              <a:rPr lang="en-US" altLang="ja-JP" dirty="0" smtClean="0"/>
              <a:t>840</a:t>
            </a:r>
            <a:r>
              <a:rPr lang="ja-JP" altLang="en-US" dirty="0" smtClean="0"/>
              <a:t>円</a:t>
            </a:r>
            <a:endParaRPr lang="en-US" altLang="ja-JP" dirty="0" smtClean="0"/>
          </a:p>
        </p:txBody>
      </p:sp>
      <p:pic>
        <p:nvPicPr>
          <p:cNvPr id="2050" name="Picture 2" descr="E:\18素材\49100288801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15766"/>
            <a:ext cx="1689072" cy="235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18素材\110605514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695" y="1419622"/>
            <a:ext cx="1637271" cy="235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40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251520" y="1355725"/>
            <a:ext cx="8640960" cy="24401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kumimoji="1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Char char=""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charset="2"/>
              <a:buNone/>
            </a:pPr>
            <a:r>
              <a:rPr lang="ja-JP" altLang="en-US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時間に追われる現代、</a:t>
            </a:r>
            <a:endParaRPr lang="en-US" altLang="ja-JP" sz="2800" dirty="0" smtClean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  <a:p>
            <a:pPr marL="0" indent="0" algn="ctr">
              <a:buFont typeface="Wingdings 2" charset="2"/>
              <a:buNone/>
            </a:pPr>
            <a:r>
              <a:rPr lang="ja-JP" altLang="en-US" sz="28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少し</a:t>
            </a:r>
            <a:r>
              <a:rPr lang="ja-JP" altLang="en-US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だけゆっくりしてみませんか？</a:t>
            </a:r>
            <a:endParaRPr lang="ja-JP" altLang="en-US" sz="2800" dirty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4294967295"/>
          </p:nvPr>
        </p:nvSpPr>
        <p:spPr>
          <a:xfrm>
            <a:off x="251520" y="1355725"/>
            <a:ext cx="8640960" cy="24401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kumimoji="1" lang="ja-JP" altLang="en-US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それではよい旅を・・・</a:t>
            </a:r>
            <a:endParaRPr kumimoji="1" lang="ja-JP" altLang="en-US" sz="2800" dirty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578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3-T08-支援訓練\Desktop\1080_ARCB_PCSca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250371"/>
      </p:ext>
    </p:extLst>
  </p:cSld>
  <p:clrMapOvr>
    <a:masterClrMapping/>
  </p:clrMapOvr>
  <p:transition advClick="0" advTm="1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noFill/>
          <a:ln w="76200" cap="flat" cmpd="sng" algn="ctr">
            <a:solidFill>
              <a:schemeClr val="accent4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>
            <a:extLst/>
          </a:lstStyle>
          <a:p>
            <a:endParaRPr kumimoji="1" lang="ja-JP"/>
          </a:p>
        </p:txBody>
      </p:sp>
      <p:sp>
        <p:nvSpPr>
          <p:cNvPr id="3" name="Shape 2"/>
          <p:cNvSpPr txBox="1">
            <a:spLocks noChangeArrowheads="1"/>
          </p:cNvSpPr>
          <p:nvPr/>
        </p:nvSpPr>
        <p:spPr>
          <a:xfrm>
            <a:off x="685800" y="285750"/>
            <a:ext cx="7772400" cy="838200"/>
          </a:xfrm>
          <a:prstGeom prst="rect">
            <a:avLst/>
          </a:prstGeom>
        </p:spPr>
        <p:txBody>
          <a:bodyPr>
            <a:normAutofit fontScale="98000"/>
          </a:bodyPr>
          <a:lstStyle>
            <a:extLst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lang="ja-JP"/>
            </a:pPr>
            <a:r>
              <a:rPr kumimoji="1" lang="ja-JP" sz="2041" b="0" u="none" strike="noStrike" kern="1200" cap="none" spc="0" normalizeH="0" baseline="0" dirty="0">
                <a:ln>
                  <a:noFill/>
                </a:ln>
                <a:solidFill>
                  <a:srgbClr val="DDDDDD">
                    <a:alpha val="100000"/>
                  </a:srgb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ワイド画面のテスト パターン (16:9)</a:t>
            </a:r>
            <a:endParaRPr kumimoji="1" lang="ja-JP" sz="4898" b="0" i="0" u="none" strike="noStrike" kern="1200" cap="none" spc="0" normalizeH="0" baseline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1143000" y="0"/>
            <a:ext cx="0" cy="51435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1" lang="ja-JP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8001000" y="0"/>
            <a:ext cx="0" cy="5143500"/>
          </a:xfrm>
          <a:prstGeom prst="line">
            <a:avLst/>
          </a:prstGeom>
          <a:noFill/>
          <a:ln w="12700" cap="flat" cmpd="sng" algn="ctr">
            <a:solidFill>
              <a:srgbClr val="0000FF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1" lang="ja-JP"/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>
            <a:off x="0" y="4780298"/>
            <a:ext cx="9144000" cy="0"/>
          </a:xfrm>
          <a:prstGeom prst="line">
            <a:avLst/>
          </a:prstGeom>
          <a:noFill/>
          <a:ln w="28575" cap="flat" cmpd="sng" algn="ctr">
            <a:solidFill>
              <a:schemeClr val="accent4">
                <a:shade val="75000"/>
              </a:schemeClr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1" lang="ja-JP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3276600" y="1352550"/>
            <a:ext cx="2590800" cy="2588406"/>
          </a:xfrm>
          <a:prstGeom prst="ellipse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>
            <a:noAutofit/>
          </a:bodyPr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ja-JP" b="1">
                <a:solidFill>
                  <a:srgbClr val="DDDDDD">
                    <a:alpha val="100000"/>
                  </a:srgbClr>
                </a:solidFill>
              </a:rPr>
              <a:t>縦横比のテスト</a:t>
            </a:r>
            <a:endParaRPr kumimoji="1" lang="ja-JP" sz="4000"/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ja-JP" sz="1050">
              <a:solidFill>
                <a:srgbClr val="DDDDDD">
                  <a:alpha val="100000"/>
                </a:srgb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ja-JP" sz="1400">
                <a:solidFill>
                  <a:srgbClr val="DDDDDD">
                    <a:alpha val="100000"/>
                  </a:srgbClr>
                </a:solidFill>
              </a:rPr>
              <a:t>(円に見える必要があります)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381000" y="4780300"/>
            <a:ext cx="533400" cy="24622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anchor="t" compatLnSpc="1">
            <a:spAutoFit/>
          </a:bodyPr>
          <a:lstStyle>
            <a:extLst/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ja-JP" sz="1000" b="1">
                <a:solidFill>
                  <a:schemeClr val="accent1"/>
                </a:solidFill>
                <a:latin typeface="Arial"/>
              </a:rPr>
              <a:t>16x9</a:t>
            </a:r>
            <a:endParaRPr kumimoji="1" lang="ja-JP" sz="1000">
              <a:solidFill>
                <a:schemeClr val="accent1"/>
              </a:solidFill>
              <a:latin typeface="Arial"/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1143000" y="4399651"/>
            <a:ext cx="6858000" cy="0"/>
          </a:xfrm>
          <a:prstGeom prst="line">
            <a:avLst/>
          </a:prstGeom>
          <a:noFill/>
          <a:ln w="28575" cap="flat" cmpd="sng" algn="ctr">
            <a:solidFill>
              <a:schemeClr val="accent4">
                <a:shade val="75000"/>
              </a:schemeClr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1" lang="ja-JP"/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1371600" y="4399652"/>
            <a:ext cx="533400" cy="24622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anchor="t" compatLnSpc="1">
            <a:spAutoFit/>
          </a:bodyPr>
          <a:lstStyle>
            <a:extLst/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ja-JP" sz="1000" b="1">
                <a:solidFill>
                  <a:schemeClr val="accent1"/>
                </a:solidFill>
                <a:latin typeface="Arial"/>
              </a:rPr>
              <a:t>4x3</a:t>
            </a:r>
            <a:endParaRPr kumimoji="1" lang="ja-JP" sz="1000">
              <a:solidFill>
                <a:schemeClr val="accent1"/>
              </a:solidFill>
              <a:latin typeface="Arial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-36512" y="-31838"/>
            <a:ext cx="1179511" cy="5217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8004181" y="-36874"/>
            <a:ext cx="1179511" cy="5217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763688" y="1851670"/>
            <a:ext cx="5616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/>
              <a:t>このプレゼンテーションは</a:t>
            </a:r>
            <a:endParaRPr kumimoji="1" lang="en-US" altLang="ja-JP" sz="2800" dirty="0" smtClean="0"/>
          </a:p>
          <a:p>
            <a:r>
              <a:rPr kumimoji="1" lang="ja-JP" altLang="en-US" sz="2800" dirty="0" smtClean="0"/>
              <a:t>ワイドスクリーンでお送りします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6101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400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12" grpId="0" animBg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JR</a:t>
            </a:r>
            <a:r>
              <a:rPr kumimoji="1" lang="ja-JP" altLang="en-US" dirty="0" smtClean="0"/>
              <a:t>全線</a:t>
            </a:r>
            <a:r>
              <a:rPr kumimoji="1" lang="en-US" altLang="ja-JP" dirty="0" smtClean="0"/>
              <a:t>1</a:t>
            </a:r>
            <a:r>
              <a:rPr kumimoji="1" lang="ja-JP" altLang="en-US" dirty="0" smtClean="0"/>
              <a:t>日乗り放題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青春</a:t>
            </a:r>
            <a:r>
              <a:rPr lang="en-US" altLang="ja-JP" dirty="0"/>
              <a:t>18</a:t>
            </a:r>
            <a:r>
              <a:rPr lang="ja-JP" altLang="en-US" dirty="0"/>
              <a:t>きっぷで行く鉄道の旅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0189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青春</a:t>
            </a:r>
            <a:r>
              <a:rPr kumimoji="1" lang="en-US" altLang="ja-JP" dirty="0" smtClean="0"/>
              <a:t>18</a:t>
            </a:r>
            <a:r>
              <a:rPr kumimoji="1" lang="ja-JP" altLang="en-US" dirty="0" smtClean="0"/>
              <a:t>きっぷとは？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r>
              <a:rPr kumimoji="1" lang="en-US" altLang="ja-JP" sz="2800" dirty="0" smtClean="0">
                <a:latin typeface="+mj-ea"/>
                <a:ea typeface="+mj-ea"/>
              </a:rPr>
              <a:t>1</a:t>
            </a:r>
            <a:r>
              <a:rPr kumimoji="1" lang="ja-JP" altLang="en-US" sz="2800" dirty="0" smtClean="0">
                <a:latin typeface="+mj-ea"/>
                <a:ea typeface="+mj-ea"/>
              </a:rPr>
              <a:t>日あたり</a:t>
            </a:r>
            <a:r>
              <a:rPr kumimoji="1" lang="en-US" altLang="ja-JP" sz="2800" dirty="0" smtClean="0">
                <a:latin typeface="+mj-ea"/>
                <a:ea typeface="+mj-ea"/>
              </a:rPr>
              <a:t>2,300</a:t>
            </a:r>
            <a:r>
              <a:rPr kumimoji="1" lang="ja-JP" altLang="en-US" sz="2800" dirty="0" smtClean="0">
                <a:latin typeface="+mj-ea"/>
                <a:ea typeface="+mj-ea"/>
              </a:rPr>
              <a:t>円で乗り放題！</a:t>
            </a:r>
            <a:endParaRPr kumimoji="1" lang="en-US" altLang="ja-JP" sz="2800" dirty="0" smtClean="0">
              <a:latin typeface="+mj-ea"/>
              <a:ea typeface="+mj-ea"/>
            </a:endParaRPr>
          </a:p>
          <a:p>
            <a:pPr lvl="1"/>
            <a:r>
              <a:rPr kumimoji="1" lang="ja-JP" altLang="en-US" sz="2400" dirty="0" smtClean="0">
                <a:latin typeface="+mj-ea"/>
                <a:ea typeface="+mj-ea"/>
              </a:rPr>
              <a:t>全国の</a:t>
            </a:r>
            <a:r>
              <a:rPr kumimoji="1" lang="en-US" altLang="ja-JP" sz="2400" dirty="0" smtClean="0">
                <a:latin typeface="+mj-ea"/>
                <a:ea typeface="+mj-ea"/>
              </a:rPr>
              <a:t>JR</a:t>
            </a:r>
            <a:r>
              <a:rPr kumimoji="1" lang="ja-JP" altLang="en-US" sz="2400" dirty="0" smtClean="0">
                <a:latin typeface="+mj-ea"/>
                <a:ea typeface="+mj-ea"/>
              </a:rPr>
              <a:t>線の普通列車</a:t>
            </a:r>
            <a:r>
              <a:rPr kumimoji="1" lang="en-US" altLang="ja-JP" sz="2400" dirty="0" smtClean="0">
                <a:latin typeface="+mj-ea"/>
                <a:ea typeface="+mj-ea"/>
              </a:rPr>
              <a:t>(</a:t>
            </a:r>
            <a:r>
              <a:rPr kumimoji="1" lang="ja-JP" altLang="en-US" sz="2400" dirty="0" smtClean="0">
                <a:latin typeface="+mj-ea"/>
                <a:ea typeface="+mj-ea"/>
              </a:rPr>
              <a:t>快速含む</a:t>
            </a:r>
            <a:r>
              <a:rPr kumimoji="1" lang="en-US" altLang="ja-JP" sz="2400" dirty="0" smtClean="0">
                <a:latin typeface="+mj-ea"/>
                <a:ea typeface="+mj-ea"/>
              </a:rPr>
              <a:t>)</a:t>
            </a:r>
            <a:r>
              <a:rPr kumimoji="1" lang="ja-JP" altLang="en-US" sz="2400" dirty="0" smtClean="0">
                <a:latin typeface="+mj-ea"/>
                <a:ea typeface="+mj-ea"/>
              </a:rPr>
              <a:t>の普通車自由席と</a:t>
            </a:r>
            <a:r>
              <a:rPr kumimoji="1" lang="en-US" altLang="ja-JP" sz="2400" dirty="0" smtClean="0">
                <a:latin typeface="+mj-ea"/>
                <a:ea typeface="+mj-ea"/>
              </a:rPr>
              <a:t>JR</a:t>
            </a:r>
            <a:r>
              <a:rPr kumimoji="1" lang="ja-JP" altLang="en-US" sz="2400" dirty="0" smtClean="0">
                <a:latin typeface="+mj-ea"/>
                <a:ea typeface="+mj-ea"/>
              </a:rPr>
              <a:t>西日本宮島フェリーに乗り降り自由</a:t>
            </a:r>
            <a:endParaRPr kumimoji="1" lang="en-US" altLang="ja-JP" sz="2400" dirty="0" smtClean="0">
              <a:latin typeface="+mj-ea"/>
              <a:ea typeface="+mj-ea"/>
            </a:endParaRPr>
          </a:p>
          <a:p>
            <a:r>
              <a:rPr kumimoji="1" lang="ja-JP" altLang="en-US" sz="2800" dirty="0" smtClean="0">
                <a:latin typeface="+mj-ea"/>
                <a:ea typeface="+mj-ea"/>
              </a:rPr>
              <a:t>誰でも利用</a:t>
            </a:r>
            <a:r>
              <a:rPr kumimoji="1" lang="en-US" altLang="ja-JP" sz="2800" dirty="0" smtClean="0">
                <a:latin typeface="+mj-ea"/>
                <a:ea typeface="+mj-ea"/>
              </a:rPr>
              <a:t>OK</a:t>
            </a:r>
            <a:r>
              <a:rPr kumimoji="1" lang="ja-JP" altLang="en-US" sz="2800" dirty="0" smtClean="0">
                <a:latin typeface="+mj-ea"/>
                <a:ea typeface="+mj-ea"/>
              </a:rPr>
              <a:t>！</a:t>
            </a:r>
            <a:endParaRPr kumimoji="1" lang="en-US" altLang="ja-JP" sz="2800" dirty="0" smtClean="0">
              <a:latin typeface="+mj-ea"/>
              <a:ea typeface="+mj-ea"/>
            </a:endParaRPr>
          </a:p>
          <a:p>
            <a:pPr lvl="1"/>
            <a:r>
              <a:rPr kumimoji="1" lang="ja-JP" altLang="en-US" sz="2400" dirty="0" smtClean="0">
                <a:latin typeface="+mj-ea"/>
                <a:ea typeface="+mj-ea"/>
              </a:rPr>
              <a:t>年齢制限はありません。</a:t>
            </a:r>
            <a:endParaRPr kumimoji="1" lang="en-US" altLang="ja-JP" sz="2400" dirty="0" smtClean="0">
              <a:latin typeface="+mj-ea"/>
              <a:ea typeface="+mj-ea"/>
            </a:endParaRPr>
          </a:p>
          <a:p>
            <a:pPr lvl="1"/>
            <a:r>
              <a:rPr kumimoji="1" lang="ja-JP" altLang="en-US" sz="2400" dirty="0" smtClean="0">
                <a:latin typeface="+mj-ea"/>
                <a:ea typeface="+mj-ea"/>
              </a:rPr>
              <a:t>子供から大人まで利用できます。（同一料金）</a:t>
            </a:r>
            <a:endParaRPr kumimoji="1" lang="en-US" altLang="ja-JP" sz="24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2758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R3-T08-支援訓練\Desktop\DSCN166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8" b="12554"/>
          <a:stretch/>
        </p:blipFill>
        <p:spPr bwMode="auto">
          <a:xfrm>
            <a:off x="5724128" y="3352430"/>
            <a:ext cx="3121025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青春</a:t>
            </a:r>
            <a:r>
              <a:rPr kumimoji="1" lang="en-US" altLang="ja-JP" dirty="0" smtClean="0"/>
              <a:t>18</a:t>
            </a:r>
            <a:r>
              <a:rPr kumimoji="1" lang="ja-JP" altLang="en-US" dirty="0" smtClean="0"/>
              <a:t>きっぷとは？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r>
              <a:rPr kumimoji="1" lang="en-US" altLang="ja-JP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1</a:t>
            </a:r>
            <a:r>
              <a:rPr kumimoji="1" lang="ja-JP" altLang="en-US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枚</a:t>
            </a:r>
            <a:r>
              <a:rPr kumimoji="1" lang="en-US" altLang="ja-JP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11,500</a:t>
            </a:r>
            <a:r>
              <a:rPr kumimoji="1" lang="ja-JP" altLang="en-US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円で</a:t>
            </a:r>
            <a:r>
              <a:rPr kumimoji="1" lang="en-US" altLang="ja-JP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5</a:t>
            </a:r>
            <a:r>
              <a:rPr kumimoji="1" lang="ja-JP" altLang="en-US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回</a:t>
            </a:r>
            <a:r>
              <a:rPr kumimoji="1" lang="en-US" altLang="ja-JP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(</a:t>
            </a:r>
            <a:r>
              <a:rPr kumimoji="1" lang="ja-JP" altLang="en-US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人</a:t>
            </a:r>
            <a:r>
              <a:rPr kumimoji="1" lang="en-US" altLang="ja-JP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)</a:t>
            </a:r>
            <a:r>
              <a:rPr kumimoji="1" lang="ja-JP" altLang="en-US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分使える！</a:t>
            </a:r>
            <a:endParaRPr kumimoji="1" lang="en-US" altLang="ja-JP" sz="2800" dirty="0" smtClean="0">
              <a:effectLst>
                <a:glow rad="139700">
                  <a:schemeClr val="bg1">
                    <a:alpha val="40000"/>
                  </a:schemeClr>
                </a:glow>
              </a:effectLst>
              <a:latin typeface="+mj-ea"/>
              <a:ea typeface="+mj-ea"/>
            </a:endParaRPr>
          </a:p>
          <a:p>
            <a:pPr lvl="1"/>
            <a:r>
              <a:rPr kumimoji="1" lang="ja-JP" altLang="en-US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１人で５日分としても、同時に５人利用でも</a:t>
            </a:r>
            <a:r>
              <a:rPr kumimoji="1" lang="en-US" altLang="ja-JP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OK</a:t>
            </a:r>
          </a:p>
          <a:p>
            <a:r>
              <a:rPr kumimoji="1" lang="ja-JP" altLang="en-US" sz="28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宿泊にお得な特典付き！</a:t>
            </a:r>
            <a:endParaRPr kumimoji="1" lang="en-US" altLang="ja-JP" sz="2800" dirty="0" smtClean="0">
              <a:effectLst>
                <a:glow rad="139700">
                  <a:schemeClr val="bg1">
                    <a:alpha val="40000"/>
                  </a:schemeClr>
                </a:glow>
              </a:effectLst>
              <a:latin typeface="+mj-ea"/>
              <a:ea typeface="+mj-ea"/>
            </a:endParaRPr>
          </a:p>
          <a:p>
            <a:pPr lvl="1"/>
            <a:r>
              <a:rPr lang="en-US" altLang="ja-JP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JR</a:t>
            </a:r>
            <a:r>
              <a:rPr lang="ja-JP" altLang="en-US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ホテルグループ加盟ホテルなら利用日の</a:t>
            </a:r>
            <a:r>
              <a:rPr lang="en-US" altLang="ja-JP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/>
            </a:r>
            <a:br>
              <a:rPr lang="en-US" altLang="ja-JP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</a:br>
            <a:r>
              <a:rPr lang="ja-JP" altLang="en-US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ea"/>
                <a:ea typeface="+mj-ea"/>
              </a:rPr>
              <a:t>チェックインで割引</a:t>
            </a:r>
            <a:endParaRPr kumimoji="1" lang="ja-JP" altLang="en-US" sz="2400" dirty="0">
              <a:effectLst>
                <a:glow rad="139700">
                  <a:schemeClr val="bg1">
                    <a:alpha val="40000"/>
                  </a:schemeClr>
                </a:glo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3964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どこで買えるの？</a:t>
            </a:r>
            <a:endParaRPr kumimoji="1" lang="ja-JP" altLang="en-US" dirty="0"/>
          </a:p>
        </p:txBody>
      </p:sp>
      <p:pic>
        <p:nvPicPr>
          <p:cNvPr id="5123" name="Picture 3" descr="E:\18素材\JR西日~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8" r="32746"/>
          <a:stretch/>
        </p:blipFill>
        <p:spPr bwMode="auto">
          <a:xfrm>
            <a:off x="5292079" y="1923678"/>
            <a:ext cx="2488553" cy="291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18素材\img_695060_10010012_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933" y="1266530"/>
            <a:ext cx="1712902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n-US" altLang="ja-JP" sz="24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JR</a:t>
            </a:r>
            <a:r>
              <a:rPr lang="ja-JP" altLang="en-US" sz="24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の</a:t>
            </a:r>
            <a:r>
              <a:rPr lang="ja-JP" altLang="en-US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駅･旅行</a:t>
            </a:r>
            <a:r>
              <a:rPr lang="ja-JP" altLang="en-US" sz="24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会社などのきっぷ</a:t>
            </a:r>
            <a:r>
              <a:rPr lang="ja-JP" altLang="en-US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売場</a:t>
            </a:r>
            <a:r>
              <a:rPr lang="en-US" altLang="ja-JP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/>
            </a:r>
            <a:br>
              <a:rPr lang="en-US" altLang="ja-JP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</a:br>
            <a:r>
              <a:rPr lang="ja-JP" altLang="en-US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みどり</a:t>
            </a:r>
            <a:r>
              <a:rPr lang="ja-JP" altLang="en-US" sz="24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の窓口で購入することが</a:t>
            </a:r>
            <a:r>
              <a:rPr lang="ja-JP" altLang="en-US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できます</a:t>
            </a:r>
            <a:endParaRPr lang="en-US" altLang="ja-JP" sz="2400" dirty="0" smtClean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  <a:p>
            <a:r>
              <a:rPr kumimoji="1" lang="en-US" altLang="ja-JP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JR</a:t>
            </a:r>
            <a:r>
              <a:rPr kumimoji="1" lang="ja-JP" altLang="en-US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西日本エリア主要駅に設置されている</a:t>
            </a:r>
            <a:r>
              <a:rPr lang="en-US" altLang="ja-JP" sz="24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/>
            </a:r>
            <a:br>
              <a:rPr lang="en-US" altLang="ja-JP" sz="2400" dirty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</a:br>
            <a:r>
              <a:rPr lang="ja-JP" altLang="en-US" sz="2400" dirty="0" smtClean="0">
                <a:effectLst>
                  <a:glow rad="139700">
                    <a:schemeClr val="bg1">
                      <a:alpha val="40000"/>
                    </a:schemeClr>
                  </a:glow>
                </a:effectLst>
              </a:rPr>
              <a:t>「みどりの券売機」でも買えます</a:t>
            </a:r>
            <a:endParaRPr kumimoji="1" lang="ja-JP" altLang="en-US" sz="2400" dirty="0">
              <a:effectLst>
                <a:glow rad="1397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714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発売期間と利用期間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5287486"/>
              </p:ext>
            </p:extLst>
          </p:nvPr>
        </p:nvGraphicFramePr>
        <p:xfrm>
          <a:off x="755576" y="1354931"/>
          <a:ext cx="7704857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1584176"/>
                <a:gridCol w="5472609"/>
              </a:tblGrid>
              <a:tr h="278130">
                <a:tc rowSpan="2">
                  <a:txBody>
                    <a:bodyPr/>
                    <a:lstStyle/>
                    <a:p>
                      <a:r>
                        <a:rPr kumimoji="1" lang="ja-JP" altLang="en-US" sz="2400" dirty="0" smtClean="0">
                          <a:solidFill>
                            <a:sysClr val="windowText" lastClr="000000"/>
                          </a:solidFill>
                        </a:rPr>
                        <a:t>春</a:t>
                      </a:r>
                      <a:endParaRPr kumimoji="1" lang="ja-JP" altLang="en-US" sz="2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T="34290" marB="3429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発売期間</a:t>
                      </a:r>
                      <a:endParaRPr kumimoji="1" lang="ja-JP" altLang="en-US" sz="2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2011</a:t>
                      </a:r>
                      <a:r>
                        <a:rPr kumimoji="1" lang="ja-JP" alt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1" lang="ja-JP" alt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1" lang="ja-JP" alt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 ～ </a:t>
                      </a:r>
                      <a:r>
                        <a:rPr kumimoji="1" lang="en-US" altLang="ja-JP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</a:t>
                      </a:r>
                      <a:endParaRPr kumimoji="1" lang="ja-JP" altLang="en-US" sz="2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813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 smtClean="0"/>
                        <a:t>利用期間</a:t>
                      </a:r>
                      <a:endParaRPr kumimoji="1" lang="ja-JP" altLang="en-US" sz="2400" dirty="0"/>
                    </a:p>
                  </a:txBody>
                  <a:tcPr marT="34290" marB="3429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2011</a:t>
                      </a:r>
                      <a:r>
                        <a:rPr kumimoji="1" lang="ja-JP" altLang="en-US" sz="2400" dirty="0" smtClean="0"/>
                        <a:t>年</a:t>
                      </a:r>
                      <a:r>
                        <a:rPr kumimoji="1" lang="en-US" altLang="ja-JP" sz="2400" dirty="0" smtClean="0"/>
                        <a:t>3</a:t>
                      </a:r>
                      <a:r>
                        <a:rPr kumimoji="1" lang="ja-JP" altLang="en-US" sz="2400" dirty="0" smtClean="0"/>
                        <a:t>月</a:t>
                      </a:r>
                      <a:r>
                        <a:rPr kumimoji="1" lang="en-US" altLang="ja-JP" sz="2400" dirty="0" smtClean="0"/>
                        <a:t>1</a:t>
                      </a:r>
                      <a:r>
                        <a:rPr kumimoji="1" lang="ja-JP" altLang="en-US" sz="2400" dirty="0" smtClean="0"/>
                        <a:t>日 ～ </a:t>
                      </a:r>
                      <a:r>
                        <a:rPr kumimoji="1" lang="en-US" altLang="ja-JP" sz="2400" dirty="0" smtClean="0"/>
                        <a:t>4</a:t>
                      </a:r>
                      <a:r>
                        <a:rPr kumimoji="1" lang="ja-JP" altLang="en-US" sz="2400" dirty="0" smtClean="0"/>
                        <a:t>月</a:t>
                      </a:r>
                      <a:r>
                        <a:rPr kumimoji="1" lang="en-US" altLang="ja-JP" sz="2400" dirty="0" smtClean="0"/>
                        <a:t>10</a:t>
                      </a:r>
                      <a:r>
                        <a:rPr kumimoji="1" lang="ja-JP" altLang="en-US" sz="2400" dirty="0" smtClean="0"/>
                        <a:t>日</a:t>
                      </a:r>
                      <a:endParaRPr kumimoji="1" lang="ja-JP" altLang="en-US" sz="2400" dirty="0"/>
                    </a:p>
                  </a:txBody>
                  <a:tcPr marT="34290" marB="3429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8130">
                <a:tc rowSpan="2">
                  <a:txBody>
                    <a:bodyPr/>
                    <a:lstStyle/>
                    <a:p>
                      <a:r>
                        <a:rPr kumimoji="1" lang="ja-JP" altLang="en-US" sz="2400" dirty="0" smtClean="0"/>
                        <a:t>夏</a:t>
                      </a:r>
                      <a:endParaRPr kumimoji="1" lang="ja-JP" altLang="en-US" sz="2400" dirty="0"/>
                    </a:p>
                  </a:txBody>
                  <a:tcPr marT="34290" marB="3429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 smtClean="0"/>
                        <a:t>発売期間</a:t>
                      </a:r>
                      <a:endParaRPr kumimoji="1" lang="ja-JP" altLang="en-US" sz="2400" dirty="0"/>
                    </a:p>
                  </a:txBody>
                  <a:tcPr marT="34290" marB="3429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2011</a:t>
                      </a:r>
                      <a:r>
                        <a:rPr kumimoji="1" lang="ja-JP" altLang="en-US" sz="2400" dirty="0" smtClean="0"/>
                        <a:t>年</a:t>
                      </a:r>
                      <a:r>
                        <a:rPr kumimoji="1" lang="en-US" altLang="ja-JP" sz="2400" dirty="0" smtClean="0"/>
                        <a:t>7</a:t>
                      </a:r>
                      <a:r>
                        <a:rPr kumimoji="1" lang="ja-JP" altLang="en-US" sz="2400" dirty="0" smtClean="0"/>
                        <a:t>月</a:t>
                      </a:r>
                      <a:r>
                        <a:rPr kumimoji="1" lang="en-US" altLang="ja-JP" sz="2400" dirty="0" smtClean="0"/>
                        <a:t>1</a:t>
                      </a:r>
                      <a:r>
                        <a:rPr kumimoji="1" lang="ja-JP" altLang="en-US" sz="2400" dirty="0" smtClean="0"/>
                        <a:t>日 ～ </a:t>
                      </a:r>
                      <a:r>
                        <a:rPr kumimoji="1" lang="en-US" altLang="ja-JP" sz="2400" dirty="0" smtClean="0"/>
                        <a:t>8</a:t>
                      </a:r>
                      <a:r>
                        <a:rPr kumimoji="1" lang="ja-JP" altLang="en-US" sz="2400" dirty="0" smtClean="0"/>
                        <a:t>月</a:t>
                      </a:r>
                      <a:r>
                        <a:rPr kumimoji="1" lang="en-US" altLang="ja-JP" sz="2400" dirty="0" smtClean="0"/>
                        <a:t>31</a:t>
                      </a:r>
                      <a:r>
                        <a:rPr kumimoji="1" lang="ja-JP" altLang="en-US" sz="2400" dirty="0" smtClean="0"/>
                        <a:t>日</a:t>
                      </a:r>
                      <a:endParaRPr kumimoji="1" lang="ja-JP" altLang="en-US" sz="2400" dirty="0"/>
                    </a:p>
                  </a:txBody>
                  <a:tcPr marT="34290" marB="3429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7813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 smtClean="0"/>
                        <a:t>利用期間</a:t>
                      </a:r>
                      <a:endParaRPr kumimoji="1" lang="ja-JP" altLang="en-US" sz="2400" dirty="0"/>
                    </a:p>
                  </a:txBody>
                  <a:tcPr marT="34290" marB="3429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2011</a:t>
                      </a:r>
                      <a:r>
                        <a:rPr kumimoji="1" lang="ja-JP" altLang="en-US" sz="2400" dirty="0" smtClean="0"/>
                        <a:t>年</a:t>
                      </a:r>
                      <a:r>
                        <a:rPr kumimoji="1" lang="en-US" altLang="ja-JP" sz="2400" dirty="0" smtClean="0"/>
                        <a:t>7</a:t>
                      </a:r>
                      <a:r>
                        <a:rPr kumimoji="1" lang="ja-JP" altLang="en-US" sz="2400" dirty="0" smtClean="0"/>
                        <a:t>月</a:t>
                      </a:r>
                      <a:r>
                        <a:rPr kumimoji="1" lang="en-US" altLang="ja-JP" sz="2400" dirty="0" smtClean="0"/>
                        <a:t>20</a:t>
                      </a:r>
                      <a:r>
                        <a:rPr kumimoji="1" lang="ja-JP" altLang="en-US" sz="2400" dirty="0" smtClean="0"/>
                        <a:t>日 ～ </a:t>
                      </a:r>
                      <a:r>
                        <a:rPr kumimoji="1" lang="en-US" altLang="ja-JP" sz="2400" dirty="0" smtClean="0"/>
                        <a:t>9</a:t>
                      </a:r>
                      <a:r>
                        <a:rPr kumimoji="1" lang="ja-JP" altLang="en-US" sz="2400" dirty="0" smtClean="0"/>
                        <a:t>月</a:t>
                      </a:r>
                      <a:r>
                        <a:rPr kumimoji="1" lang="en-US" altLang="ja-JP" sz="2400" dirty="0" smtClean="0"/>
                        <a:t>10</a:t>
                      </a:r>
                      <a:r>
                        <a:rPr kumimoji="1" lang="ja-JP" altLang="en-US" sz="2400" dirty="0" smtClean="0"/>
                        <a:t>日</a:t>
                      </a:r>
                      <a:endParaRPr kumimoji="1" lang="ja-JP" altLang="en-US" sz="2400" dirty="0"/>
                    </a:p>
                  </a:txBody>
                  <a:tcPr marT="34290" marB="3429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78130">
                <a:tc rowSpan="2">
                  <a:txBody>
                    <a:bodyPr/>
                    <a:lstStyle/>
                    <a:p>
                      <a:r>
                        <a:rPr kumimoji="1" lang="ja-JP" altLang="en-US" sz="2400" dirty="0" smtClean="0"/>
                        <a:t>冬</a:t>
                      </a:r>
                      <a:endParaRPr kumimoji="1" lang="ja-JP" altLang="en-US" sz="2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 smtClean="0"/>
                        <a:t>発売期間</a:t>
                      </a:r>
                      <a:endParaRPr kumimoji="1" lang="ja-JP" altLang="en-US" sz="2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2011</a:t>
                      </a:r>
                      <a:r>
                        <a:rPr kumimoji="1" lang="ja-JP" altLang="en-US" sz="2400" dirty="0" smtClean="0"/>
                        <a:t>年</a:t>
                      </a:r>
                      <a:r>
                        <a:rPr kumimoji="1" lang="en-US" altLang="ja-JP" sz="2400" dirty="0" smtClean="0"/>
                        <a:t>12</a:t>
                      </a:r>
                      <a:r>
                        <a:rPr kumimoji="1" lang="ja-JP" altLang="en-US" sz="2400" dirty="0" smtClean="0"/>
                        <a:t>月</a:t>
                      </a:r>
                      <a:r>
                        <a:rPr kumimoji="1" lang="en-US" altLang="ja-JP" sz="2400" dirty="0" smtClean="0"/>
                        <a:t>1</a:t>
                      </a:r>
                      <a:r>
                        <a:rPr kumimoji="1" lang="ja-JP" altLang="en-US" sz="2400" dirty="0" smtClean="0"/>
                        <a:t>日 ～ </a:t>
                      </a:r>
                      <a:r>
                        <a:rPr kumimoji="1" lang="en-US" altLang="ja-JP" sz="2400" dirty="0" smtClean="0"/>
                        <a:t>12</a:t>
                      </a:r>
                      <a:r>
                        <a:rPr kumimoji="1" lang="ja-JP" altLang="en-US" sz="2400" dirty="0" smtClean="0"/>
                        <a:t>月</a:t>
                      </a:r>
                      <a:r>
                        <a:rPr kumimoji="1" lang="en-US" altLang="ja-JP" sz="2400" dirty="0" smtClean="0"/>
                        <a:t>31</a:t>
                      </a:r>
                      <a:r>
                        <a:rPr kumimoji="1" lang="ja-JP" altLang="en-US" sz="2400" dirty="0" smtClean="0"/>
                        <a:t>日</a:t>
                      </a:r>
                      <a:endParaRPr kumimoji="1" lang="ja-JP" altLang="en-US" sz="2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8006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 smtClean="0"/>
                        <a:t>利用期間</a:t>
                      </a:r>
                      <a:endParaRPr kumimoji="1" lang="ja-JP" altLang="en-US" sz="2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2011</a:t>
                      </a:r>
                      <a:r>
                        <a:rPr kumimoji="1" lang="ja-JP" altLang="en-US" sz="2400" dirty="0" smtClean="0"/>
                        <a:t>年</a:t>
                      </a:r>
                      <a:r>
                        <a:rPr kumimoji="1" lang="en-US" altLang="ja-JP" sz="2400" dirty="0" smtClean="0"/>
                        <a:t>12</a:t>
                      </a:r>
                      <a:r>
                        <a:rPr kumimoji="1" lang="ja-JP" altLang="en-US" sz="2400" dirty="0" smtClean="0"/>
                        <a:t>月</a:t>
                      </a:r>
                      <a:r>
                        <a:rPr kumimoji="1" lang="en-US" altLang="ja-JP" sz="2400" dirty="0" smtClean="0"/>
                        <a:t>10</a:t>
                      </a:r>
                      <a:r>
                        <a:rPr kumimoji="1" lang="ja-JP" altLang="en-US" sz="2400" dirty="0" smtClean="0"/>
                        <a:t>日 ～ </a:t>
                      </a:r>
                      <a:r>
                        <a:rPr kumimoji="1" lang="en-US" altLang="ja-JP" sz="2400" dirty="0" smtClean="0"/>
                        <a:t>2012</a:t>
                      </a:r>
                      <a:r>
                        <a:rPr kumimoji="1" lang="ja-JP" altLang="en-US" sz="2400" dirty="0" smtClean="0"/>
                        <a:t>年</a:t>
                      </a:r>
                      <a:r>
                        <a:rPr kumimoji="1" lang="en-US" altLang="ja-JP" sz="2400" dirty="0" smtClean="0"/>
                        <a:t>1</a:t>
                      </a:r>
                      <a:r>
                        <a:rPr kumimoji="1" lang="ja-JP" altLang="en-US" sz="2400" dirty="0" smtClean="0"/>
                        <a:t>月</a:t>
                      </a:r>
                      <a:r>
                        <a:rPr kumimoji="1" lang="en-US" altLang="ja-JP" sz="2400" dirty="0" smtClean="0"/>
                        <a:t>10</a:t>
                      </a:r>
                      <a:r>
                        <a:rPr kumimoji="1" lang="ja-JP" altLang="en-US" sz="2400" dirty="0" smtClean="0"/>
                        <a:t>日</a:t>
                      </a:r>
                      <a:endParaRPr kumimoji="1" lang="ja-JP" altLang="en-US" sz="2400" dirty="0"/>
                    </a:p>
                  </a:txBody>
                  <a:tcPr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角丸四角形 2"/>
          <p:cNvSpPr/>
          <p:nvPr/>
        </p:nvSpPr>
        <p:spPr>
          <a:xfrm>
            <a:off x="683568" y="3075806"/>
            <a:ext cx="7848872" cy="100811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041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C:\Users\R3-T08-支援訓練\Desktop\japanmap.e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347" y="267494"/>
            <a:ext cx="446808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R3-T08-支援訓練\Desktop\japanmapf.e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347" y="267494"/>
            <a:ext cx="446808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１日</a:t>
            </a:r>
            <a:r>
              <a:rPr lang="ja-JP" altLang="en-US" dirty="0" smtClean="0"/>
              <a:t>でどこまでいけるの？</a:t>
            </a:r>
            <a:endParaRPr kumimoji="1" lang="ja-JP" altLang="en-US" dirty="0"/>
          </a:p>
        </p:txBody>
      </p:sp>
      <p:sp>
        <p:nvSpPr>
          <p:cNvPr id="4" name="下カーブ矢印 3"/>
          <p:cNvSpPr/>
          <p:nvPr/>
        </p:nvSpPr>
        <p:spPr>
          <a:xfrm rot="18971316">
            <a:off x="5753124" y="2883945"/>
            <a:ext cx="1224136" cy="43204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" name="上カーブ矢印 5"/>
          <p:cNvSpPr/>
          <p:nvPr/>
        </p:nvSpPr>
        <p:spPr>
          <a:xfrm rot="20898814">
            <a:off x="6098790" y="3511089"/>
            <a:ext cx="1126970" cy="50989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" name="上カーブ矢印 6"/>
          <p:cNvSpPr/>
          <p:nvPr/>
        </p:nvSpPr>
        <p:spPr>
          <a:xfrm rot="17428455">
            <a:off x="6880122" y="2826486"/>
            <a:ext cx="1207461" cy="53884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" name="右カーブ矢印 4"/>
          <p:cNvSpPr/>
          <p:nvPr/>
        </p:nvSpPr>
        <p:spPr>
          <a:xfrm rot="3560981">
            <a:off x="5101288" y="3024303"/>
            <a:ext cx="523120" cy="15499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9582"/>
            <a:ext cx="7920880" cy="3796571"/>
          </a:xfrm>
        </p:spPr>
        <p:txBody>
          <a:bodyPr anchor="t">
            <a:normAutofit/>
          </a:bodyPr>
          <a:lstStyle/>
          <a:p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滞在時間は短いですが東京への日帰りは可能です</a:t>
            </a:r>
            <a:endParaRPr lang="en-US" altLang="ja-JP" sz="2600" b="1" dirty="0" smtClean="0">
              <a:ln w="12700">
                <a:noFill/>
                <a:prstDash val="solid"/>
              </a:ln>
              <a:effectLst>
                <a:glow rad="139700">
                  <a:schemeClr val="bg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北ルートは直江津</a:t>
            </a:r>
            <a:r>
              <a:rPr lang="en-US" altLang="ja-JP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(</a:t>
            </a:r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新潟</a:t>
            </a:r>
            <a:r>
              <a:rPr lang="en-US" altLang="ja-JP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)</a:t>
            </a:r>
            <a:r>
              <a:rPr lang="ja-JP" altLang="en-US" sz="2600" b="1" dirty="0" err="1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まで</a:t>
            </a:r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行けます</a:t>
            </a:r>
            <a:endParaRPr lang="en-US" altLang="ja-JP" sz="2600" b="1" dirty="0" smtClean="0">
              <a:ln w="12700">
                <a:noFill/>
                <a:prstDash val="solid"/>
              </a:ln>
              <a:effectLst>
                <a:glow rad="139700">
                  <a:schemeClr val="bg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東ルートは仙台</a:t>
            </a:r>
            <a:r>
              <a:rPr lang="en-US" altLang="ja-JP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(</a:t>
            </a:r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宮城</a:t>
            </a:r>
            <a:r>
              <a:rPr lang="en-US" altLang="ja-JP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)</a:t>
            </a:r>
            <a:r>
              <a:rPr lang="ja-JP" altLang="en-US" sz="2600" b="1" dirty="0" err="1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まで</a:t>
            </a:r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行けます</a:t>
            </a:r>
            <a:endParaRPr lang="en-US" altLang="ja-JP" sz="2600" b="1" dirty="0" smtClean="0">
              <a:ln w="12700">
                <a:noFill/>
                <a:prstDash val="solid"/>
              </a:ln>
              <a:effectLst>
                <a:glow rad="139700">
                  <a:schemeClr val="bg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南ルートは八代</a:t>
            </a:r>
            <a:r>
              <a:rPr lang="en-US" altLang="ja-JP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(</a:t>
            </a:r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熊本</a:t>
            </a:r>
            <a:r>
              <a:rPr lang="en-US" altLang="ja-JP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)</a:t>
            </a:r>
            <a:r>
              <a:rPr lang="ja-JP" altLang="en-US" sz="2600" b="1" dirty="0" err="1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まで</a:t>
            </a:r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行けます</a:t>
            </a:r>
            <a:endParaRPr lang="en-US" altLang="ja-JP" sz="2600" b="1" dirty="0" smtClean="0">
              <a:ln w="12700">
                <a:noFill/>
                <a:prstDash val="solid"/>
              </a:ln>
              <a:effectLst>
                <a:glow rad="139700">
                  <a:schemeClr val="bg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地方</a:t>
            </a:r>
            <a:r>
              <a:rPr lang="ja-JP" altLang="en-US" sz="2600" b="1" dirty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へ行く</a:t>
            </a:r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ほど運転数が</a:t>
            </a:r>
            <a:r>
              <a:rPr lang="en-US" altLang="ja-JP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altLang="ja-JP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ja-JP" altLang="en-US" sz="2600" b="1" dirty="0" smtClean="0">
                <a:ln w="12700">
                  <a:noFill/>
                  <a:prstDash val="solid"/>
                </a:ln>
                <a:effectLst>
                  <a:glow rad="1397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少なく連絡もわるいです</a:t>
            </a:r>
            <a:endParaRPr lang="en-US" altLang="ja-JP" sz="2600" b="1" dirty="0" smtClean="0">
              <a:ln w="12700">
                <a:noFill/>
                <a:prstDash val="solid"/>
              </a:ln>
              <a:effectLst>
                <a:glow rad="139700">
                  <a:schemeClr val="bg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275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5" grpId="0" animBg="1"/>
      <p:bldP spid="3" grpId="0" uiExpand="1" build="p"/>
    </p:bldLst>
  </p:timing>
</p:sld>
</file>

<file path=ppt/theme/theme1.xml><?xml version="1.0" encoding="utf-8"?>
<a:theme xmlns:a="http://schemas.openxmlformats.org/drawingml/2006/main" name="夏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夏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TC101972873[[fn=夏]]</Template>
  <TotalTime>1329</TotalTime>
  <Words>653</Words>
  <Application>Microsoft Office PowerPoint</Application>
  <PresentationFormat>画面に合わせる (16:9)</PresentationFormat>
  <Paragraphs>123</Paragraphs>
  <Slides>18</Slides>
  <Notes>18</Notes>
  <HiddenSlides>0</HiddenSlides>
  <MMClips>1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19" baseType="lpstr">
      <vt:lpstr>夏</vt:lpstr>
      <vt:lpstr>PowerPoint プレゼンテーション</vt:lpstr>
      <vt:lpstr>PowerPoint プレゼンテーション</vt:lpstr>
      <vt:lpstr>PowerPoint プレゼンテーション</vt:lpstr>
      <vt:lpstr>JR全線1日乗り放題</vt:lpstr>
      <vt:lpstr>青春18きっぷとは？</vt:lpstr>
      <vt:lpstr>青春18きっぷとは？</vt:lpstr>
      <vt:lpstr>どこで買えるの？</vt:lpstr>
      <vt:lpstr>発売期間と利用期間</vt:lpstr>
      <vt:lpstr>１日でどこまでいけるの？</vt:lpstr>
      <vt:lpstr>東京への所要時間(比較)</vt:lpstr>
      <vt:lpstr>参考）日帰りで現実的な距離</vt:lpstr>
      <vt:lpstr>PowerPoint プレゼンテーション</vt:lpstr>
      <vt:lpstr>乗換ルート</vt:lpstr>
      <vt:lpstr>マリンライナーで瀬戸大橋を渡る 美しいコースです</vt:lpstr>
      <vt:lpstr>乗換時刻を調べるのに便利なサイト</vt:lpstr>
      <vt:lpstr>でも用意しておきたい時刻表</vt:lpstr>
      <vt:lpstr>参考書籍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SELECT</dc:title>
  <dc:creator>R3-T08-支援訓練</dc:creator>
  <cp:lastModifiedBy>osshih</cp:lastModifiedBy>
  <cp:revision>99</cp:revision>
  <cp:lastPrinted>2011-11-28T22:12:45Z</cp:lastPrinted>
  <dcterms:created xsi:type="dcterms:W3CDTF">2011-11-17T01:29:30Z</dcterms:created>
  <dcterms:modified xsi:type="dcterms:W3CDTF">2011-11-28T22:48:17Z</dcterms:modified>
</cp:coreProperties>
</file>